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479" r:id="rId2"/>
    <p:sldId id="458" r:id="rId3"/>
    <p:sldId id="470" r:id="rId4"/>
    <p:sldId id="485" r:id="rId5"/>
    <p:sldId id="491" r:id="rId6"/>
    <p:sldId id="471" r:id="rId7"/>
    <p:sldId id="492" r:id="rId8"/>
    <p:sldId id="493" r:id="rId9"/>
    <p:sldId id="490" r:id="rId10"/>
    <p:sldId id="486" r:id="rId11"/>
    <p:sldId id="494" r:id="rId12"/>
    <p:sldId id="481" r:id="rId13"/>
    <p:sldId id="483" r:id="rId14"/>
    <p:sldId id="487" r:id="rId15"/>
    <p:sldId id="495" r:id="rId16"/>
    <p:sldId id="496" r:id="rId17"/>
    <p:sldId id="497" r:id="rId18"/>
    <p:sldId id="484" r:id="rId19"/>
    <p:sldId id="489" r:id="rId20"/>
    <p:sldId id="476" r:id="rId21"/>
    <p:sldId id="488" r:id="rId22"/>
    <p:sldId id="498" r:id="rId23"/>
    <p:sldId id="48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pos="5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00"/>
    <a:srgbClr val="FE4C34"/>
    <a:srgbClr val="AD79A2"/>
    <a:srgbClr val="FB00F1"/>
    <a:srgbClr val="21060B"/>
    <a:srgbClr val="EFBD95"/>
    <a:srgbClr val="CE4A41"/>
    <a:srgbClr val="FEECC3"/>
    <a:srgbClr val="343434"/>
    <a:srgbClr val="69D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5" autoAdjust="0"/>
    <p:restoredTop sz="86443" autoAdjust="0"/>
  </p:normalViewPr>
  <p:slideViewPr>
    <p:cSldViewPr snapToGrid="0">
      <p:cViewPr varScale="1">
        <p:scale>
          <a:sx n="73" d="100"/>
          <a:sy n="73" d="100"/>
        </p:scale>
        <p:origin x="562" y="53"/>
      </p:cViewPr>
      <p:guideLst>
        <p:guide orient="horz" pos="958"/>
        <p:guide pos="3840"/>
        <p:guide pos="1912"/>
        <p:guide orient="horz" pos="3634"/>
        <p:guide pos="57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-46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47C8E-FAE5-43D1-82C0-196E816DC300}" type="datetimeFigureOut">
              <a:rPr lang="zh-CN" altLang="en-US" smtClean="0"/>
              <a:pPr/>
              <a:t>2019/3/15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2AF99-A73B-44C9-96FA-736798B6D1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247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封面字体：方正兰亭特黑</a:t>
            </a:r>
            <a:r>
              <a:rPr lang="en-US" altLang="zh-CN" dirty="0" smtClean="0"/>
              <a:t>_GBK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954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36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6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449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46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55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封面字体：方正兰亭特黑</a:t>
            </a:r>
            <a:r>
              <a:rPr lang="en-US" altLang="zh-CN" dirty="0" smtClean="0"/>
              <a:t>_GBK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17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7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0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" y="171"/>
            <a:ext cx="942929" cy="97115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975112" y="522430"/>
            <a:ext cx="188865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 To The Title</a:t>
            </a:r>
            <a:endParaRPr lang="en-US" altLang="zh-CN" sz="1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75112" y="156610"/>
            <a:ext cx="26468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点击添加标题内容</a:t>
            </a:r>
            <a:endParaRPr lang="en-US" altLang="zh-CN" sz="2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10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18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KuGou\&#32593;&#32476;&#27468;&#25163;%20-%20&#22823;&#27668;&#24320;&#22330;&#38899;&#20048;%20&#22806;&#22269;&#20247;&#20154;&#21644;&#22768;%20&#26102;&#38271;%20&#20013;%20Jf%20&#21326;&#23130;&#24198;&#32593;.mp3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12174" y="4395172"/>
            <a:ext cx="47676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组长：姜景文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组员：蒋泽明 赵培旭 吕睿 赖宣淇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46888" y="1770934"/>
            <a:ext cx="3989574" cy="461665"/>
            <a:chOff x="2064002" y="1897170"/>
            <a:chExt cx="7171315" cy="461665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064002" y="2128002"/>
              <a:ext cx="2520000" cy="0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4772225" y="1897170"/>
              <a:ext cx="17548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5317" y="2128002"/>
              <a:ext cx="2520000" cy="0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26017" y="2205890"/>
            <a:ext cx="11409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一种基于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ROS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系统的</a:t>
            </a:r>
            <a:endParaRPr lang="en-US" altLang="zh-CN" sz="5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  <a:p>
            <a:pPr algn="ctr"/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无人机全地形视觉定位着陆系统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671425" y="5373688"/>
            <a:ext cx="2849151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网络歌手 - 大气开场音乐 外国众人和声 时长 中 Jf 华婚庆网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-1040524" y="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" y="338696"/>
            <a:ext cx="9058275" cy="4914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47720"/>
            <a:ext cx="9105900" cy="495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32" y="888123"/>
            <a:ext cx="10132452" cy="5490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040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4272423" y="29673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i="1" cap="none" spc="0" dirty="0" smtClean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决策规划层</a:t>
            </a:r>
            <a:endParaRPr lang="zh-CN" altLang="en-US" sz="5400" b="0" i="1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113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92" y="255116"/>
            <a:ext cx="8885648" cy="4997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99" y="911598"/>
            <a:ext cx="9336941" cy="50088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3" y="547911"/>
            <a:ext cx="11423270" cy="5736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923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2" y="341695"/>
            <a:ext cx="10288578" cy="583019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8608060" cy="5399728"/>
            <a:chOff x="6852345" y="771709"/>
            <a:chExt cx="10058400" cy="572288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345" y="771709"/>
              <a:ext cx="10058400" cy="5722882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990055" y="963343"/>
              <a:ext cx="4306129" cy="8807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48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关键点查询</a:t>
              </a:r>
              <a:endParaRPr lang="zh-CN" alt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055" y="2798230"/>
            <a:ext cx="5845047" cy="422946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78631" y="296645"/>
            <a:ext cx="9276742" cy="5563000"/>
            <a:chOff x="-318929" y="427707"/>
            <a:chExt cx="6893690" cy="392176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8929" y="427707"/>
              <a:ext cx="6893690" cy="392176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-255705" y="597265"/>
              <a:ext cx="3691728" cy="6838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Robot_Action</a:t>
              </a:r>
              <a:endPara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1284" y="801612"/>
            <a:ext cx="10142238" cy="5711972"/>
            <a:chOff x="4265631" y="1978499"/>
            <a:chExt cx="10058400" cy="57190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5631" y="1978499"/>
              <a:ext cx="10058400" cy="571905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131696" y="2256005"/>
              <a:ext cx="364715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机械臂规划</a:t>
              </a:r>
              <a:endParaRPr lang="zh-CN" alt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140639" y="1155174"/>
            <a:ext cx="10058400" cy="5702826"/>
            <a:chOff x="-271762" y="1247300"/>
            <a:chExt cx="10058400" cy="570282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1762" y="1247300"/>
              <a:ext cx="10058400" cy="5702826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59710" y="1361893"/>
              <a:ext cx="425148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Demo_launch</a:t>
              </a:r>
              <a:endPara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3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9" y="418662"/>
            <a:ext cx="10489871" cy="59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395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97" y="0"/>
            <a:ext cx="12206797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72423" y="296733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传输控制层</a:t>
            </a:r>
            <a:endParaRPr lang="zh-CN" altLang="en-US" sz="5400" b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858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91090" y="1043877"/>
            <a:ext cx="7470115" cy="4672434"/>
            <a:chOff x="2481963" y="680720"/>
            <a:chExt cx="8128000" cy="47117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963" y="680720"/>
              <a:ext cx="8128000" cy="47117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679366" y="915061"/>
              <a:ext cx="22717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12700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/>
                  <a:latin typeface="华文琥珀" panose="02010800040101010101" pitchFamily="2" charset="-122"/>
                  <a:ea typeface="华文琥珀" panose="02010800040101010101" pitchFamily="2" charset="-122"/>
                </a:rPr>
                <a:t>树莓派</a:t>
              </a:r>
              <a:endParaRPr lang="zh-CN" altLang="en-US" sz="5400" b="1" cap="none" spc="0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5181" y="476298"/>
            <a:ext cx="8979700" cy="5507967"/>
            <a:chOff x="1552973" y="1376726"/>
            <a:chExt cx="9164320" cy="519245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973" y="1376726"/>
              <a:ext cx="9164320" cy="519245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645579" y="5392420"/>
              <a:ext cx="296747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CN" altLang="en-US" sz="5400" b="1" dirty="0" smtClean="0">
                  <a:ln/>
                  <a:solidFill>
                    <a:schemeClr val="accent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编写串口</a:t>
              </a:r>
              <a:endParaRPr lang="zh-CN" altLang="en-US" sz="5400" b="1" cap="none" spc="0" dirty="0">
                <a:ln/>
                <a:solidFill>
                  <a:schemeClr val="accent3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083909" y="834428"/>
            <a:ext cx="8276528" cy="5728932"/>
            <a:chOff x="3083909" y="834428"/>
            <a:chExt cx="8276528" cy="5728932"/>
          </a:xfrm>
        </p:grpSpPr>
        <p:grpSp>
          <p:nvGrpSpPr>
            <p:cNvPr id="12" name="组合 11"/>
            <p:cNvGrpSpPr/>
            <p:nvPr/>
          </p:nvGrpSpPr>
          <p:grpSpPr>
            <a:xfrm>
              <a:off x="3083909" y="834428"/>
              <a:ext cx="8261901" cy="5728932"/>
              <a:chOff x="1420580" y="885228"/>
              <a:chExt cx="7834408" cy="538973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580" y="885228"/>
                <a:ext cx="3965730" cy="538973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5634" y="885228"/>
                <a:ext cx="3949354" cy="5389730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7541635" y="1332148"/>
              <a:ext cx="381880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Arduino</a:t>
              </a:r>
              <a:r>
                <a:rPr lang="zh-CN" alt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控制</a:t>
              </a:r>
              <a:endPara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7339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64409" y="2967335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反馈执行层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570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48932" y="2528526"/>
            <a:ext cx="5215891" cy="4091198"/>
            <a:chOff x="1524000" y="0"/>
            <a:chExt cx="9144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953942" y="165778"/>
              <a:ext cx="2404947" cy="128980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4400" b="0" cap="none" spc="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电源</a:t>
              </a:r>
              <a:endParaRPr lang="zh-CN" altLang="en-US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79457" y="275013"/>
            <a:ext cx="5557520" cy="4168140"/>
            <a:chOff x="-2275830" y="425450"/>
            <a:chExt cx="5557520" cy="41681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5830" y="425450"/>
              <a:ext cx="5557520" cy="416814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368315" y="556422"/>
              <a:ext cx="250055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Arduino</a:t>
              </a:r>
              <a:endPara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50876" y="863283"/>
            <a:ext cx="5452765" cy="5222240"/>
            <a:chOff x="6945126" y="252065"/>
            <a:chExt cx="5452765" cy="52222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5126" y="252065"/>
              <a:ext cx="5222240" cy="522224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8970350" y="408782"/>
              <a:ext cx="3427541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cap="none" spc="0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PCA9685</a:t>
              </a:r>
            </a:p>
            <a:p>
              <a:pPr algn="ctr"/>
              <a:r>
                <a:rPr lang="zh-CN" altLang="en-US" sz="3600" b="1" cap="none" spc="0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（舵机控制板）</a:t>
              </a:r>
              <a:endParaRPr lang="zh-CN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52627" y="1903202"/>
            <a:ext cx="6014589" cy="4510942"/>
            <a:chOff x="3311529" y="3453175"/>
            <a:chExt cx="6014589" cy="451094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529" y="3453175"/>
              <a:ext cx="6014589" cy="4510942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3628430" y="6889807"/>
              <a:ext cx="16417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汉仪长仿宋体" panose="02010600000101010101" pitchFamily="2" charset="-122"/>
                  <a:ea typeface="汉仪长仿宋体" panose="02010600000101010101" pitchFamily="2" charset="-122"/>
                </a:rPr>
                <a:t>机械臂</a:t>
              </a:r>
              <a:endPara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汉仪长仿宋体" panose="02010600000101010101" pitchFamily="2" charset="-122"/>
                <a:ea typeface="汉仪长仿宋体" panose="0201060000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46" y="0"/>
            <a:ext cx="7657240" cy="66147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69810" y="35049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结点网络</a:t>
            </a:r>
            <a:endParaRPr lang="zh-CN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959" y="243267"/>
            <a:ext cx="6613332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393228" y="2890665"/>
            <a:ext cx="16273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功能概述</a:t>
            </a:r>
            <a:endParaRPr lang="en-US" altLang="zh-CN" sz="2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093613" y="2890665"/>
            <a:ext cx="16273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设计层次</a:t>
            </a:r>
            <a:endParaRPr lang="en-US" altLang="zh-CN" sz="2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282314" y="5333091"/>
            <a:ext cx="16273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成果展示</a:t>
            </a:r>
            <a:endParaRPr lang="en-US" altLang="zh-CN" sz="2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71947" y="729425"/>
            <a:ext cx="2448107" cy="1430091"/>
            <a:chOff x="770155" y="2955928"/>
            <a:chExt cx="2448107" cy="1430091"/>
          </a:xfrm>
        </p:grpSpPr>
        <p:sp>
          <p:nvSpPr>
            <p:cNvPr id="2" name="矩形 1"/>
            <p:cNvSpPr/>
            <p:nvPr/>
          </p:nvSpPr>
          <p:spPr>
            <a:xfrm>
              <a:off x="770155" y="3678133"/>
              <a:ext cx="2448107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contents</a:t>
              </a:r>
              <a:endParaRPr lang="en-US" altLang="zh-CN" sz="4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206172" y="2955928"/>
              <a:ext cx="157607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目录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4689686" y="2571590"/>
            <a:ext cx="1127303" cy="116137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406940" y="2571590"/>
            <a:ext cx="1127303" cy="116137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532348" y="4145034"/>
            <a:ext cx="1127303" cy="1161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52614" y="285988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69868" y="285988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02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16989" y="44333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94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  <p:bldP spid="32" grpId="0"/>
      <p:bldP spid="6" grpId="0"/>
      <p:bldP spid="28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196000" y="1555324"/>
            <a:ext cx="1800000" cy="1800000"/>
            <a:chOff x="4224000" y="727567"/>
            <a:chExt cx="3744000" cy="3744000"/>
          </a:xfrm>
        </p:grpSpPr>
        <p:sp>
          <p:nvSpPr>
            <p:cNvPr id="9" name="任意多边形 8"/>
            <p:cNvSpPr/>
            <p:nvPr/>
          </p:nvSpPr>
          <p:spPr>
            <a:xfrm>
              <a:off x="4351564" y="855131"/>
              <a:ext cx="3488872" cy="3488872"/>
            </a:xfrm>
            <a:custGeom>
              <a:avLst/>
              <a:gdLst/>
              <a:ahLst/>
              <a:cxnLst/>
              <a:rect l="l" t="t" r="r" b="b"/>
              <a:pathLst>
                <a:path w="3488872" h="3488872">
                  <a:moveTo>
                    <a:pt x="1727193" y="557283"/>
                  </a:moveTo>
                  <a:cubicBezTo>
                    <a:pt x="1356162" y="565567"/>
                    <a:pt x="1122490" y="772719"/>
                    <a:pt x="1026177" y="1178739"/>
                  </a:cubicBezTo>
                  <a:lnTo>
                    <a:pt x="1146722" y="1198212"/>
                  </a:lnTo>
                  <a:cubicBezTo>
                    <a:pt x="1225355" y="856482"/>
                    <a:pt x="1417114" y="681908"/>
                    <a:pt x="1722000" y="674490"/>
                  </a:cubicBezTo>
                  <a:cubicBezTo>
                    <a:pt x="2074980" y="703915"/>
                    <a:pt x="2269707" y="863591"/>
                    <a:pt x="2306179" y="1153517"/>
                  </a:cubicBezTo>
                  <a:cubicBezTo>
                    <a:pt x="2283925" y="1470643"/>
                    <a:pt x="2085119" y="1636439"/>
                    <a:pt x="1709760" y="1650904"/>
                  </a:cubicBezTo>
                  <a:lnTo>
                    <a:pt x="1479983" y="1650904"/>
                  </a:lnTo>
                  <a:lnTo>
                    <a:pt x="1479983" y="1768482"/>
                  </a:lnTo>
                  <a:lnTo>
                    <a:pt x="1701786" y="1768482"/>
                  </a:lnTo>
                  <a:cubicBezTo>
                    <a:pt x="2122024" y="1783195"/>
                    <a:pt x="2346794" y="1957830"/>
                    <a:pt x="2376096" y="2292389"/>
                  </a:cubicBezTo>
                  <a:cubicBezTo>
                    <a:pt x="2353717" y="2618417"/>
                    <a:pt x="2136118" y="2788725"/>
                    <a:pt x="1723298" y="2803314"/>
                  </a:cubicBezTo>
                  <a:cubicBezTo>
                    <a:pt x="1372667" y="2795896"/>
                    <a:pt x="1162424" y="2609577"/>
                    <a:pt x="1092570" y="2244356"/>
                  </a:cubicBezTo>
                  <a:lnTo>
                    <a:pt x="967945" y="2244356"/>
                  </a:lnTo>
                  <a:cubicBezTo>
                    <a:pt x="1057457" y="2678813"/>
                    <a:pt x="1309242" y="2904201"/>
                    <a:pt x="1723298" y="2920521"/>
                  </a:cubicBezTo>
                  <a:cubicBezTo>
                    <a:pt x="2219696" y="2904201"/>
                    <a:pt x="2480259" y="2694700"/>
                    <a:pt x="2504986" y="2292018"/>
                  </a:cubicBezTo>
                  <a:cubicBezTo>
                    <a:pt x="2488913" y="1970441"/>
                    <a:pt x="2314525" y="1774046"/>
                    <a:pt x="1981821" y="1702831"/>
                  </a:cubicBezTo>
                  <a:cubicBezTo>
                    <a:pt x="2267914" y="1640395"/>
                    <a:pt x="2415103" y="1455930"/>
                    <a:pt x="2423386" y="1149437"/>
                  </a:cubicBezTo>
                  <a:cubicBezTo>
                    <a:pt x="2383205" y="787308"/>
                    <a:pt x="2151140" y="589923"/>
                    <a:pt x="1727193" y="557283"/>
                  </a:cubicBezTo>
                  <a:close/>
                  <a:moveTo>
                    <a:pt x="1744436" y="0"/>
                  </a:moveTo>
                  <a:cubicBezTo>
                    <a:pt x="2707861" y="0"/>
                    <a:pt x="3488872" y="781011"/>
                    <a:pt x="3488872" y="1744436"/>
                  </a:cubicBezTo>
                  <a:cubicBezTo>
                    <a:pt x="3488872" y="2707861"/>
                    <a:pt x="2707861" y="3488872"/>
                    <a:pt x="1744436" y="3488872"/>
                  </a:cubicBezTo>
                  <a:cubicBezTo>
                    <a:pt x="781011" y="3488872"/>
                    <a:pt x="0" y="2707861"/>
                    <a:pt x="0" y="1744436"/>
                  </a:cubicBezTo>
                  <a:cubicBezTo>
                    <a:pt x="0" y="781011"/>
                    <a:pt x="781011" y="0"/>
                    <a:pt x="1744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224000" y="727567"/>
              <a:ext cx="3744000" cy="374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871947" y="4097847"/>
            <a:ext cx="24481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成果展示</a:t>
            </a:r>
            <a:endParaRPr lang="en-US" altLang="zh-CN" sz="44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60863" y="4921668"/>
            <a:ext cx="14702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Showtime</a:t>
            </a:r>
            <a:endParaRPr lang="en-US" altLang="zh-CN" sz="20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38119" y="5376157"/>
            <a:ext cx="352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710476" y="4043467"/>
            <a:ext cx="496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898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747" y="425838"/>
            <a:ext cx="4090573" cy="576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5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13860" y="2936855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视频展示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7863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36825" y="3941817"/>
            <a:ext cx="449353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一种基于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ROS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系统的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无人机全地形视觉定位着陆系统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915770" y="2182946"/>
            <a:ext cx="4553253" cy="369332"/>
            <a:chOff x="2064002" y="1897170"/>
            <a:chExt cx="7171315" cy="56040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064002" y="2158780"/>
              <a:ext cx="2520000" cy="0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4832476" y="1897170"/>
              <a:ext cx="1690926" cy="5604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谢谢大家</a:t>
              </a:r>
              <a:endParaRPr lang="en-US" altLang="zh-CN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5317" y="2158780"/>
              <a:ext cx="2520000" cy="0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691753" y="2457321"/>
            <a:ext cx="478368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15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defRPr>
            </a:lvl1pPr>
          </a:lstStyle>
          <a:p>
            <a:r>
              <a:rPr lang="en-US" altLang="zh-CN" sz="8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304133" y="5169430"/>
            <a:ext cx="3812437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60054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196000" y="1520825"/>
            <a:ext cx="1800000" cy="1800000"/>
            <a:chOff x="4224000" y="727567"/>
            <a:chExt cx="3744000" cy="3744000"/>
          </a:xfrm>
        </p:grpSpPr>
        <p:sp>
          <p:nvSpPr>
            <p:cNvPr id="8" name="椭圆 7"/>
            <p:cNvSpPr/>
            <p:nvPr/>
          </p:nvSpPr>
          <p:spPr>
            <a:xfrm>
              <a:off x="4224000" y="727567"/>
              <a:ext cx="3744000" cy="374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351564" y="855131"/>
              <a:ext cx="3488872" cy="3488872"/>
            </a:xfrm>
            <a:custGeom>
              <a:avLst/>
              <a:gdLst/>
              <a:ahLst/>
              <a:cxnLst/>
              <a:rect l="l" t="t" r="r" b="b"/>
              <a:pathLst>
                <a:path w="3488872" h="3488872">
                  <a:moveTo>
                    <a:pt x="1678678" y="681599"/>
                  </a:moveTo>
                  <a:cubicBezTo>
                    <a:pt x="1551456" y="991431"/>
                    <a:pt x="1296519" y="1253230"/>
                    <a:pt x="913866" y="1466996"/>
                  </a:cubicBezTo>
                  <a:lnTo>
                    <a:pt x="957262" y="1555458"/>
                  </a:lnTo>
                  <a:cubicBezTo>
                    <a:pt x="1334228" y="1355167"/>
                    <a:pt x="1571918" y="1126317"/>
                    <a:pt x="1670332" y="868907"/>
                  </a:cubicBezTo>
                  <a:lnTo>
                    <a:pt x="1670332" y="3033339"/>
                  </a:lnTo>
                  <a:lnTo>
                    <a:pt x="1799779" y="3033339"/>
                  </a:lnTo>
                  <a:lnTo>
                    <a:pt x="1799779" y="681599"/>
                  </a:lnTo>
                  <a:close/>
                  <a:moveTo>
                    <a:pt x="1744436" y="0"/>
                  </a:moveTo>
                  <a:cubicBezTo>
                    <a:pt x="2707861" y="0"/>
                    <a:pt x="3488872" y="781011"/>
                    <a:pt x="3488872" y="1744436"/>
                  </a:cubicBezTo>
                  <a:cubicBezTo>
                    <a:pt x="3488872" y="2707861"/>
                    <a:pt x="2707861" y="3488872"/>
                    <a:pt x="1744436" y="3488872"/>
                  </a:cubicBezTo>
                  <a:cubicBezTo>
                    <a:pt x="781011" y="3488872"/>
                    <a:pt x="0" y="2707861"/>
                    <a:pt x="0" y="1744436"/>
                  </a:cubicBezTo>
                  <a:cubicBezTo>
                    <a:pt x="0" y="781011"/>
                    <a:pt x="781011" y="0"/>
                    <a:pt x="1744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CN" sz="239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871947" y="4125037"/>
            <a:ext cx="244810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功能概述</a:t>
            </a:r>
            <a:endParaRPr lang="en-US" altLang="zh-CN" sz="44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52660" y="4921668"/>
            <a:ext cx="168668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Instructions</a:t>
            </a:r>
            <a:endParaRPr lang="en-US" altLang="zh-CN" sz="20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438119" y="5376157"/>
            <a:ext cx="352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710476" y="4043467"/>
            <a:ext cx="496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83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02823" y="0"/>
            <a:ext cx="6380675" cy="6100736"/>
            <a:chOff x="391063" y="153366"/>
            <a:chExt cx="6380675" cy="610073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063" y="239885"/>
              <a:ext cx="6380675" cy="601421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28001" y="153366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  <a:reflection blurRad="6350" stA="55000" endA="300" endPos="45500" dir="5400000" sy="-100000" algn="bl" rotWithShape="0"/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示意图</a:t>
              </a:r>
              <a:endPara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29595" y="461665"/>
            <a:ext cx="8018565" cy="6013924"/>
            <a:chOff x="4173435" y="0"/>
            <a:chExt cx="8018565" cy="601392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3435" y="0"/>
              <a:ext cx="8018565" cy="601392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9765793" y="5009495"/>
              <a:ext cx="22717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华文隶书" panose="02010800040101010101" pitchFamily="2" charset="-122"/>
                  <a:ea typeface="华文隶书" panose="02010800040101010101" pitchFamily="2" charset="-122"/>
                </a:rPr>
                <a:t>实物图</a:t>
              </a:r>
              <a:endParaRPr lang="zh-CN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7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753" y="763701"/>
            <a:ext cx="2085013" cy="501134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41210" y="2135600"/>
            <a:ext cx="9349556" cy="3639447"/>
            <a:chOff x="888810" y="1530508"/>
            <a:chExt cx="9349556" cy="363944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9662" t="22421" r="28904" b="57779"/>
            <a:stretch/>
          </p:blipFill>
          <p:spPr>
            <a:xfrm>
              <a:off x="888810" y="1530508"/>
              <a:ext cx="691243" cy="6096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9073" t="22068" r="50675" b="58663"/>
            <a:stretch/>
          </p:blipFill>
          <p:spPr>
            <a:xfrm>
              <a:off x="9585223" y="4576683"/>
              <a:ext cx="653143" cy="59327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415829" y="2299453"/>
              <a:ext cx="5570756" cy="10156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6000" b="1" dirty="0" smtClean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垂直起降飞行器</a:t>
              </a:r>
              <a:endParaRPr lang="en-US" altLang="zh-CN" sz="6000" b="1" dirty="0">
                <a:solidFill>
                  <a:schemeClr val="bg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234431" y="3549880"/>
              <a:ext cx="839204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8000" b="1" dirty="0" smtClean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在复杂地面的着陆</a:t>
              </a:r>
              <a:endParaRPr lang="en-US" altLang="zh-CN" sz="8000" b="1" dirty="0">
                <a:solidFill>
                  <a:schemeClr val="bg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20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196000" y="1520825"/>
            <a:ext cx="1800000" cy="1800000"/>
            <a:chOff x="4224000" y="727567"/>
            <a:chExt cx="3744000" cy="3744000"/>
          </a:xfrm>
        </p:grpSpPr>
        <p:sp>
          <p:nvSpPr>
            <p:cNvPr id="13" name="任意多边形 12"/>
            <p:cNvSpPr/>
            <p:nvPr/>
          </p:nvSpPr>
          <p:spPr>
            <a:xfrm>
              <a:off x="4351564" y="855131"/>
              <a:ext cx="3488872" cy="3488872"/>
            </a:xfrm>
            <a:custGeom>
              <a:avLst/>
              <a:gdLst/>
              <a:ahLst/>
              <a:cxnLst/>
              <a:rect l="l" t="t" r="r" b="b"/>
              <a:pathLst>
                <a:path w="3488872" h="3488872">
                  <a:moveTo>
                    <a:pt x="1725694" y="557283"/>
                  </a:moveTo>
                  <a:cubicBezTo>
                    <a:pt x="1355775" y="565443"/>
                    <a:pt x="1118518" y="775995"/>
                    <a:pt x="1013922" y="1188939"/>
                  </a:cubicBezTo>
                  <a:lnTo>
                    <a:pt x="1120373" y="1209895"/>
                  </a:lnTo>
                  <a:cubicBezTo>
                    <a:pt x="1222867" y="860376"/>
                    <a:pt x="1424455" y="681908"/>
                    <a:pt x="1725138" y="674490"/>
                  </a:cubicBezTo>
                  <a:cubicBezTo>
                    <a:pt x="2113230" y="689203"/>
                    <a:pt x="2314571" y="854071"/>
                    <a:pt x="2329161" y="1169095"/>
                  </a:cubicBezTo>
                  <a:cubicBezTo>
                    <a:pt x="2360070" y="1406724"/>
                    <a:pt x="2173688" y="1639468"/>
                    <a:pt x="1770017" y="1867329"/>
                  </a:cubicBezTo>
                  <a:cubicBezTo>
                    <a:pt x="1400593" y="2118804"/>
                    <a:pt x="1125318" y="2425730"/>
                    <a:pt x="944192" y="2788107"/>
                  </a:cubicBezTo>
                  <a:lnTo>
                    <a:pt x="944192" y="2885656"/>
                  </a:lnTo>
                  <a:lnTo>
                    <a:pt x="2469920" y="2885656"/>
                  </a:lnTo>
                  <a:lnTo>
                    <a:pt x="2469920" y="2768078"/>
                  </a:lnTo>
                  <a:lnTo>
                    <a:pt x="1085137" y="2768078"/>
                  </a:lnTo>
                  <a:cubicBezTo>
                    <a:pt x="1257732" y="2451447"/>
                    <a:pt x="1511433" y="2182848"/>
                    <a:pt x="1846239" y="1962281"/>
                  </a:cubicBezTo>
                  <a:cubicBezTo>
                    <a:pt x="2269815" y="1714020"/>
                    <a:pt x="2469796" y="1446843"/>
                    <a:pt x="2446182" y="1160750"/>
                  </a:cubicBezTo>
                  <a:cubicBezTo>
                    <a:pt x="2429986" y="774759"/>
                    <a:pt x="2189823" y="573603"/>
                    <a:pt x="1725694" y="557283"/>
                  </a:cubicBezTo>
                  <a:close/>
                  <a:moveTo>
                    <a:pt x="1744436" y="0"/>
                  </a:moveTo>
                  <a:cubicBezTo>
                    <a:pt x="2707861" y="0"/>
                    <a:pt x="3488872" y="781011"/>
                    <a:pt x="3488872" y="1744436"/>
                  </a:cubicBezTo>
                  <a:cubicBezTo>
                    <a:pt x="3488872" y="2707861"/>
                    <a:pt x="2707861" y="3488872"/>
                    <a:pt x="1744436" y="3488872"/>
                  </a:cubicBezTo>
                  <a:cubicBezTo>
                    <a:pt x="781011" y="3488872"/>
                    <a:pt x="0" y="2707861"/>
                    <a:pt x="0" y="1744436"/>
                  </a:cubicBezTo>
                  <a:cubicBezTo>
                    <a:pt x="0" y="781011"/>
                    <a:pt x="781011" y="0"/>
                    <a:pt x="1744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224000" y="727567"/>
              <a:ext cx="3744000" cy="374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871947" y="4097847"/>
            <a:ext cx="244810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设计层次</a:t>
            </a:r>
            <a:endParaRPr lang="en-US" altLang="zh-CN" sz="44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86511" y="4921668"/>
            <a:ext cx="141897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Structure</a:t>
            </a:r>
            <a:endParaRPr lang="en-US" altLang="zh-CN" sz="20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38119" y="5376157"/>
            <a:ext cx="352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710476" y="4043467"/>
            <a:ext cx="496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8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055394"/>
            <a:ext cx="12192000" cy="308810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048000" y="2055394"/>
            <a:ext cx="0" cy="3096000"/>
          </a:xfrm>
          <a:prstGeom prst="line">
            <a:avLst/>
          </a:prstGeom>
          <a:ln>
            <a:solidFill>
              <a:srgbClr val="3434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96000" y="2055394"/>
            <a:ext cx="0" cy="3096000"/>
          </a:xfrm>
          <a:prstGeom prst="line">
            <a:avLst/>
          </a:prstGeom>
          <a:ln>
            <a:solidFill>
              <a:srgbClr val="3434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144000" y="2055394"/>
            <a:ext cx="0" cy="3096000"/>
          </a:xfrm>
          <a:prstGeom prst="line">
            <a:avLst/>
          </a:prstGeom>
          <a:ln>
            <a:solidFill>
              <a:srgbClr val="3434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>
            <a:spLocks/>
          </p:cNvSpPr>
          <p:nvPr/>
        </p:nvSpPr>
        <p:spPr bwMode="auto">
          <a:xfrm>
            <a:off x="1162192" y="2390814"/>
            <a:ext cx="985977" cy="1316208"/>
          </a:xfrm>
          <a:custGeom>
            <a:avLst/>
            <a:gdLst>
              <a:gd name="T0" fmla="*/ 901841 w 1357313"/>
              <a:gd name="T1" fmla="*/ 1418297 h 2041525"/>
              <a:gd name="T2" fmla="*/ 952713 w 1357313"/>
              <a:gd name="T3" fmla="*/ 1537310 h 2041525"/>
              <a:gd name="T4" fmla="*/ 324238 w 1357313"/>
              <a:gd name="T5" fmla="*/ 1501582 h 2041525"/>
              <a:gd name="T6" fmla="*/ 380048 w 1357313"/>
              <a:gd name="T7" fmla="*/ 1395135 h 2041525"/>
              <a:gd name="T8" fmla="*/ 837417 w 1357313"/>
              <a:gd name="T9" fmla="*/ 530566 h 2041525"/>
              <a:gd name="T10" fmla="*/ 669920 w 1357313"/>
              <a:gd name="T11" fmla="*/ 686107 h 2041525"/>
              <a:gd name="T12" fmla="*/ 595424 w 1357313"/>
              <a:gd name="T13" fmla="*/ 686107 h 2041525"/>
              <a:gd name="T14" fmla="*/ 427927 w 1357313"/>
              <a:gd name="T15" fmla="*/ 530566 h 2041525"/>
              <a:gd name="T16" fmla="*/ 206486 w 1357313"/>
              <a:gd name="T17" fmla="*/ 405798 h 2041525"/>
              <a:gd name="T18" fmla="*/ 269716 w 1357313"/>
              <a:gd name="T19" fmla="*/ 553495 h 2041525"/>
              <a:gd name="T20" fmla="*/ 416183 w 1357313"/>
              <a:gd name="T21" fmla="*/ 730090 h 2041525"/>
              <a:gd name="T22" fmla="*/ 523871 w 1357313"/>
              <a:gd name="T23" fmla="*/ 839505 h 2041525"/>
              <a:gd name="T24" fmla="*/ 549065 w 1357313"/>
              <a:gd name="T25" fmla="*/ 957810 h 2041525"/>
              <a:gd name="T26" fmla="*/ 521401 w 1357313"/>
              <a:gd name="T27" fmla="*/ 1070930 h 2041525"/>
              <a:gd name="T28" fmla="*/ 406056 w 1357313"/>
              <a:gd name="T29" fmla="*/ 1185778 h 2041525"/>
              <a:gd name="T30" fmla="*/ 263047 w 1357313"/>
              <a:gd name="T31" fmla="*/ 1361879 h 2041525"/>
              <a:gd name="T32" fmla="*/ 205745 w 1357313"/>
              <a:gd name="T33" fmla="*/ 1502167 h 2041525"/>
              <a:gd name="T34" fmla="*/ 1072195 w 1357313"/>
              <a:gd name="T35" fmla="*/ 1557244 h 2041525"/>
              <a:gd name="T36" fmla="*/ 1021808 w 1357313"/>
              <a:gd name="T37" fmla="*/ 1393740 h 2041525"/>
              <a:gd name="T38" fmla="*/ 889667 w 1357313"/>
              <a:gd name="T39" fmla="*/ 1217639 h 2041525"/>
              <a:gd name="T40" fmla="*/ 755797 w 1357313"/>
              <a:gd name="T41" fmla="*/ 1087231 h 2041525"/>
              <a:gd name="T42" fmla="*/ 719983 w 1357313"/>
              <a:gd name="T43" fmla="*/ 986954 h 2041525"/>
              <a:gd name="T44" fmla="*/ 728381 w 1357313"/>
              <a:gd name="T45" fmla="*/ 880504 h 2041525"/>
              <a:gd name="T46" fmla="*/ 790870 w 1357313"/>
              <a:gd name="T47" fmla="*/ 784920 h 2041525"/>
              <a:gd name="T48" fmla="*/ 959566 w 1357313"/>
              <a:gd name="T49" fmla="*/ 605115 h 2041525"/>
              <a:gd name="T50" fmla="*/ 1046261 w 1357313"/>
              <a:gd name="T51" fmla="*/ 456677 h 2041525"/>
              <a:gd name="T52" fmla="*/ 1090473 w 1357313"/>
              <a:gd name="T53" fmla="*/ 209197 h 2041525"/>
              <a:gd name="T54" fmla="*/ 1216685 w 1357313"/>
              <a:gd name="T55" fmla="*/ 15314 h 2041525"/>
              <a:gd name="T56" fmla="*/ 1260650 w 1357313"/>
              <a:gd name="T57" fmla="*/ 68662 h 2041525"/>
              <a:gd name="T58" fmla="*/ 1261391 w 1357313"/>
              <a:gd name="T59" fmla="*/ 138313 h 2041525"/>
              <a:gd name="T60" fmla="*/ 1222613 w 1357313"/>
              <a:gd name="T61" fmla="*/ 189932 h 2041525"/>
              <a:gd name="T62" fmla="*/ 1165311 w 1357313"/>
              <a:gd name="T63" fmla="*/ 293419 h 2041525"/>
              <a:gd name="T64" fmla="*/ 1116654 w 1357313"/>
              <a:gd name="T65" fmla="*/ 524844 h 2041525"/>
              <a:gd name="T66" fmla="*/ 1012670 w 1357313"/>
              <a:gd name="T67" fmla="*/ 704403 h 2041525"/>
              <a:gd name="T68" fmla="*/ 829154 w 1357313"/>
              <a:gd name="T69" fmla="*/ 889890 h 2041525"/>
              <a:gd name="T70" fmla="*/ 817052 w 1357313"/>
              <a:gd name="T71" fmla="*/ 962009 h 2041525"/>
              <a:gd name="T72" fmla="*/ 905969 w 1357313"/>
              <a:gd name="T73" fmla="*/ 1085008 h 2041525"/>
              <a:gd name="T74" fmla="*/ 1048237 w 1357313"/>
              <a:gd name="T75" fmla="*/ 1249500 h 2041525"/>
              <a:gd name="T76" fmla="*/ 1134190 w 1357313"/>
              <a:gd name="T77" fmla="*/ 1433011 h 2041525"/>
              <a:gd name="T78" fmla="*/ 1183588 w 1357313"/>
              <a:gd name="T79" fmla="*/ 1698520 h 2041525"/>
              <a:gd name="T80" fmla="*/ 1240149 w 1357313"/>
              <a:gd name="T81" fmla="*/ 1730629 h 2041525"/>
              <a:gd name="T82" fmla="*/ 1266331 w 1357313"/>
              <a:gd name="T83" fmla="*/ 1790399 h 2041525"/>
              <a:gd name="T84" fmla="*/ 1249041 w 1357313"/>
              <a:gd name="T85" fmla="*/ 1858814 h 2041525"/>
              <a:gd name="T86" fmla="*/ 1193468 w 1357313"/>
              <a:gd name="T87" fmla="*/ 1900307 h 2041525"/>
              <a:gd name="T88" fmla="*/ 68664 w 1357313"/>
              <a:gd name="T89" fmla="*/ 1898578 h 2041525"/>
              <a:gd name="T90" fmla="*/ 15067 w 1357313"/>
              <a:gd name="T91" fmla="*/ 1854615 h 2041525"/>
              <a:gd name="T92" fmla="*/ 988 w 1357313"/>
              <a:gd name="T93" fmla="*/ 1785459 h 2041525"/>
              <a:gd name="T94" fmla="*/ 30133 w 1357313"/>
              <a:gd name="T95" fmla="*/ 1727170 h 2041525"/>
              <a:gd name="T96" fmla="*/ 87929 w 1357313"/>
              <a:gd name="T97" fmla="*/ 1697533 h 2041525"/>
              <a:gd name="T98" fmla="*/ 132882 w 1357313"/>
              <a:gd name="T99" fmla="*/ 1433011 h 2041525"/>
              <a:gd name="T100" fmla="*/ 218836 w 1357313"/>
              <a:gd name="T101" fmla="*/ 1249500 h 2041525"/>
              <a:gd name="T102" fmla="*/ 361103 w 1357313"/>
              <a:gd name="T103" fmla="*/ 1085008 h 2041525"/>
              <a:gd name="T104" fmla="*/ 449773 w 1357313"/>
              <a:gd name="T105" fmla="*/ 964726 h 2041525"/>
              <a:gd name="T106" fmla="*/ 437671 w 1357313"/>
              <a:gd name="T107" fmla="*/ 889890 h 2041525"/>
              <a:gd name="T108" fmla="*/ 254402 w 1357313"/>
              <a:gd name="T109" fmla="*/ 704403 h 2041525"/>
              <a:gd name="T110" fmla="*/ 150419 w 1357313"/>
              <a:gd name="T111" fmla="*/ 524844 h 2041525"/>
              <a:gd name="T112" fmla="*/ 99291 w 1357313"/>
              <a:gd name="T113" fmla="*/ 272672 h 2041525"/>
              <a:gd name="T114" fmla="*/ 40507 w 1357313"/>
              <a:gd name="T115" fmla="*/ 186969 h 2041525"/>
              <a:gd name="T116" fmla="*/ 4199 w 1357313"/>
              <a:gd name="T117" fmla="*/ 133866 h 2041525"/>
              <a:gd name="T118" fmla="*/ 8151 w 1357313"/>
              <a:gd name="T119" fmla="*/ 63970 h 2041525"/>
              <a:gd name="T120" fmla="*/ 54585 w 1357313"/>
              <a:gd name="T121" fmla="*/ 12596 h 20415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357313" h="2041525">
                <a:moveTo>
                  <a:pt x="550334" y="1339850"/>
                </a:moveTo>
                <a:lnTo>
                  <a:pt x="806980" y="1339850"/>
                </a:lnTo>
                <a:lnTo>
                  <a:pt x="827353" y="1358335"/>
                </a:lnTo>
                <a:lnTo>
                  <a:pt x="846138" y="1376291"/>
                </a:lnTo>
                <a:lnTo>
                  <a:pt x="864130" y="1393983"/>
                </a:lnTo>
                <a:lnTo>
                  <a:pt x="880799" y="1411676"/>
                </a:lnTo>
                <a:lnTo>
                  <a:pt x="896674" y="1428840"/>
                </a:lnTo>
                <a:lnTo>
                  <a:pt x="911490" y="1445476"/>
                </a:lnTo>
                <a:lnTo>
                  <a:pt x="925249" y="1462376"/>
                </a:lnTo>
                <a:lnTo>
                  <a:pt x="938213" y="1479012"/>
                </a:lnTo>
                <a:lnTo>
                  <a:pt x="950120" y="1495120"/>
                </a:lnTo>
                <a:lnTo>
                  <a:pt x="955940" y="1503570"/>
                </a:lnTo>
                <a:lnTo>
                  <a:pt x="961232" y="1511756"/>
                </a:lnTo>
                <a:lnTo>
                  <a:pt x="966259" y="1519942"/>
                </a:lnTo>
                <a:lnTo>
                  <a:pt x="971286" y="1527863"/>
                </a:lnTo>
                <a:lnTo>
                  <a:pt x="976049" y="1535785"/>
                </a:lnTo>
                <a:lnTo>
                  <a:pt x="980547" y="1543971"/>
                </a:lnTo>
                <a:lnTo>
                  <a:pt x="985045" y="1552157"/>
                </a:lnTo>
                <a:lnTo>
                  <a:pt x="989278" y="1560343"/>
                </a:lnTo>
                <a:lnTo>
                  <a:pt x="993247" y="1568265"/>
                </a:lnTo>
                <a:lnTo>
                  <a:pt x="996951" y="1576451"/>
                </a:lnTo>
                <a:lnTo>
                  <a:pt x="1000391" y="1584637"/>
                </a:lnTo>
                <a:lnTo>
                  <a:pt x="1003830" y="1592823"/>
                </a:lnTo>
                <a:lnTo>
                  <a:pt x="1007005" y="1601273"/>
                </a:lnTo>
                <a:lnTo>
                  <a:pt x="1010180" y="1609195"/>
                </a:lnTo>
                <a:lnTo>
                  <a:pt x="1013355" y="1620286"/>
                </a:lnTo>
                <a:lnTo>
                  <a:pt x="1017059" y="1632697"/>
                </a:lnTo>
                <a:lnTo>
                  <a:pt x="1020764" y="1647484"/>
                </a:lnTo>
                <a:lnTo>
                  <a:pt x="1024203" y="1663592"/>
                </a:lnTo>
                <a:lnTo>
                  <a:pt x="1027643" y="1681284"/>
                </a:lnTo>
                <a:lnTo>
                  <a:pt x="1031347" y="1700297"/>
                </a:lnTo>
                <a:lnTo>
                  <a:pt x="1034786" y="1721158"/>
                </a:lnTo>
                <a:lnTo>
                  <a:pt x="1038226" y="1743075"/>
                </a:lnTo>
                <a:lnTo>
                  <a:pt x="319088" y="1743075"/>
                </a:lnTo>
                <a:lnTo>
                  <a:pt x="322528" y="1721158"/>
                </a:lnTo>
                <a:lnTo>
                  <a:pt x="325967" y="1700297"/>
                </a:lnTo>
                <a:lnTo>
                  <a:pt x="329407" y="1681284"/>
                </a:lnTo>
                <a:lnTo>
                  <a:pt x="332846" y="1663592"/>
                </a:lnTo>
                <a:lnTo>
                  <a:pt x="336551" y="1647484"/>
                </a:lnTo>
                <a:lnTo>
                  <a:pt x="339990" y="1632697"/>
                </a:lnTo>
                <a:lnTo>
                  <a:pt x="343694" y="1620286"/>
                </a:lnTo>
                <a:lnTo>
                  <a:pt x="347398" y="1609195"/>
                </a:lnTo>
                <a:lnTo>
                  <a:pt x="350309" y="1601273"/>
                </a:lnTo>
                <a:lnTo>
                  <a:pt x="353484" y="1592823"/>
                </a:lnTo>
                <a:lnTo>
                  <a:pt x="356923" y="1584637"/>
                </a:lnTo>
                <a:lnTo>
                  <a:pt x="360363" y="1576451"/>
                </a:lnTo>
                <a:lnTo>
                  <a:pt x="364067" y="1568265"/>
                </a:lnTo>
                <a:lnTo>
                  <a:pt x="368036" y="1560343"/>
                </a:lnTo>
                <a:lnTo>
                  <a:pt x="372269" y="1552157"/>
                </a:lnTo>
                <a:lnTo>
                  <a:pt x="376503" y="1543971"/>
                </a:lnTo>
                <a:lnTo>
                  <a:pt x="381265" y="1535785"/>
                </a:lnTo>
                <a:lnTo>
                  <a:pt x="386028" y="1527863"/>
                </a:lnTo>
                <a:lnTo>
                  <a:pt x="390790" y="1519942"/>
                </a:lnTo>
                <a:lnTo>
                  <a:pt x="396082" y="1511756"/>
                </a:lnTo>
                <a:lnTo>
                  <a:pt x="401373" y="1503570"/>
                </a:lnTo>
                <a:lnTo>
                  <a:pt x="407194" y="1495120"/>
                </a:lnTo>
                <a:lnTo>
                  <a:pt x="419101" y="1479012"/>
                </a:lnTo>
                <a:lnTo>
                  <a:pt x="432065" y="1462376"/>
                </a:lnTo>
                <a:lnTo>
                  <a:pt x="445824" y="1445476"/>
                </a:lnTo>
                <a:lnTo>
                  <a:pt x="460640" y="1428840"/>
                </a:lnTo>
                <a:lnTo>
                  <a:pt x="476515" y="1411676"/>
                </a:lnTo>
                <a:lnTo>
                  <a:pt x="493184" y="1393983"/>
                </a:lnTo>
                <a:lnTo>
                  <a:pt x="511176" y="1376291"/>
                </a:lnTo>
                <a:lnTo>
                  <a:pt x="530226" y="1358335"/>
                </a:lnTo>
                <a:lnTo>
                  <a:pt x="550334" y="1339850"/>
                </a:lnTo>
                <a:close/>
                <a:moveTo>
                  <a:pt x="430213" y="534988"/>
                </a:moveTo>
                <a:lnTo>
                  <a:pt x="925513" y="534988"/>
                </a:lnTo>
                <a:lnTo>
                  <a:pt x="916527" y="545836"/>
                </a:lnTo>
                <a:lnTo>
                  <a:pt x="907012" y="557478"/>
                </a:lnTo>
                <a:lnTo>
                  <a:pt x="897233" y="568590"/>
                </a:lnTo>
                <a:lnTo>
                  <a:pt x="886925" y="580232"/>
                </a:lnTo>
                <a:lnTo>
                  <a:pt x="876089" y="591609"/>
                </a:lnTo>
                <a:lnTo>
                  <a:pt x="864988" y="603515"/>
                </a:lnTo>
                <a:lnTo>
                  <a:pt x="853095" y="615422"/>
                </a:lnTo>
                <a:lnTo>
                  <a:pt x="840937" y="627328"/>
                </a:lnTo>
                <a:lnTo>
                  <a:pt x="828250" y="639499"/>
                </a:lnTo>
                <a:lnTo>
                  <a:pt x="815035" y="651934"/>
                </a:lnTo>
                <a:lnTo>
                  <a:pt x="801292" y="664105"/>
                </a:lnTo>
                <a:lnTo>
                  <a:pt x="787019" y="677069"/>
                </a:lnTo>
                <a:lnTo>
                  <a:pt x="772218" y="690034"/>
                </a:lnTo>
                <a:lnTo>
                  <a:pt x="756625" y="702999"/>
                </a:lnTo>
                <a:lnTo>
                  <a:pt x="740767" y="716492"/>
                </a:lnTo>
                <a:lnTo>
                  <a:pt x="724116" y="729986"/>
                </a:lnTo>
                <a:lnTo>
                  <a:pt x="717772" y="735278"/>
                </a:lnTo>
                <a:lnTo>
                  <a:pt x="711429" y="740834"/>
                </a:lnTo>
                <a:lnTo>
                  <a:pt x="705350" y="746655"/>
                </a:lnTo>
                <a:lnTo>
                  <a:pt x="699536" y="753005"/>
                </a:lnTo>
                <a:lnTo>
                  <a:pt x="693985" y="759090"/>
                </a:lnTo>
                <a:lnTo>
                  <a:pt x="688171" y="765969"/>
                </a:lnTo>
                <a:lnTo>
                  <a:pt x="682885" y="772584"/>
                </a:lnTo>
                <a:lnTo>
                  <a:pt x="677863" y="779463"/>
                </a:lnTo>
                <a:lnTo>
                  <a:pt x="672841" y="772584"/>
                </a:lnTo>
                <a:lnTo>
                  <a:pt x="667555" y="765969"/>
                </a:lnTo>
                <a:lnTo>
                  <a:pt x="662005" y="759090"/>
                </a:lnTo>
                <a:lnTo>
                  <a:pt x="656190" y="753005"/>
                </a:lnTo>
                <a:lnTo>
                  <a:pt x="650376" y="746655"/>
                </a:lnTo>
                <a:lnTo>
                  <a:pt x="644297" y="740834"/>
                </a:lnTo>
                <a:lnTo>
                  <a:pt x="637954" y="735278"/>
                </a:lnTo>
                <a:lnTo>
                  <a:pt x="631610" y="729986"/>
                </a:lnTo>
                <a:lnTo>
                  <a:pt x="614959" y="716492"/>
                </a:lnTo>
                <a:lnTo>
                  <a:pt x="599101" y="702999"/>
                </a:lnTo>
                <a:lnTo>
                  <a:pt x="583508" y="690034"/>
                </a:lnTo>
                <a:lnTo>
                  <a:pt x="568707" y="677069"/>
                </a:lnTo>
                <a:lnTo>
                  <a:pt x="554434" y="664105"/>
                </a:lnTo>
                <a:lnTo>
                  <a:pt x="540691" y="651934"/>
                </a:lnTo>
                <a:lnTo>
                  <a:pt x="527476" y="639499"/>
                </a:lnTo>
                <a:lnTo>
                  <a:pt x="514789" y="627328"/>
                </a:lnTo>
                <a:lnTo>
                  <a:pt x="502631" y="615422"/>
                </a:lnTo>
                <a:lnTo>
                  <a:pt x="490738" y="603515"/>
                </a:lnTo>
                <a:lnTo>
                  <a:pt x="479637" y="591609"/>
                </a:lnTo>
                <a:lnTo>
                  <a:pt x="468801" y="580232"/>
                </a:lnTo>
                <a:lnTo>
                  <a:pt x="458493" y="568590"/>
                </a:lnTo>
                <a:lnTo>
                  <a:pt x="448714" y="557478"/>
                </a:lnTo>
                <a:lnTo>
                  <a:pt x="439199" y="545836"/>
                </a:lnTo>
                <a:lnTo>
                  <a:pt x="430213" y="534988"/>
                </a:lnTo>
                <a:close/>
                <a:moveTo>
                  <a:pt x="188949" y="224189"/>
                </a:moveTo>
                <a:lnTo>
                  <a:pt x="193448" y="263892"/>
                </a:lnTo>
                <a:lnTo>
                  <a:pt x="195830" y="284803"/>
                </a:lnTo>
                <a:lnTo>
                  <a:pt x="198741" y="306507"/>
                </a:lnTo>
                <a:lnTo>
                  <a:pt x="201917" y="328741"/>
                </a:lnTo>
                <a:lnTo>
                  <a:pt x="204828" y="350710"/>
                </a:lnTo>
                <a:lnTo>
                  <a:pt x="208532" y="372678"/>
                </a:lnTo>
                <a:lnTo>
                  <a:pt x="212502" y="394118"/>
                </a:lnTo>
                <a:lnTo>
                  <a:pt x="215413" y="408146"/>
                </a:lnTo>
                <a:lnTo>
                  <a:pt x="218059" y="421645"/>
                </a:lnTo>
                <a:lnTo>
                  <a:pt x="221235" y="434880"/>
                </a:lnTo>
                <a:lnTo>
                  <a:pt x="224410" y="447585"/>
                </a:lnTo>
                <a:lnTo>
                  <a:pt x="227321" y="459496"/>
                </a:lnTo>
                <a:lnTo>
                  <a:pt x="230497" y="470348"/>
                </a:lnTo>
                <a:lnTo>
                  <a:pt x="233673" y="480406"/>
                </a:lnTo>
                <a:lnTo>
                  <a:pt x="236584" y="489405"/>
                </a:lnTo>
                <a:lnTo>
                  <a:pt x="241082" y="501316"/>
                </a:lnTo>
                <a:lnTo>
                  <a:pt x="246111" y="513227"/>
                </a:lnTo>
                <a:lnTo>
                  <a:pt x="251403" y="524873"/>
                </a:lnTo>
                <a:lnTo>
                  <a:pt x="256961" y="536784"/>
                </a:lnTo>
                <a:lnTo>
                  <a:pt x="262783" y="547901"/>
                </a:lnTo>
                <a:lnTo>
                  <a:pt x="268605" y="559547"/>
                </a:lnTo>
                <a:lnTo>
                  <a:pt x="275220" y="570664"/>
                </a:lnTo>
                <a:lnTo>
                  <a:pt x="281836" y="581781"/>
                </a:lnTo>
                <a:lnTo>
                  <a:pt x="288981" y="593162"/>
                </a:lnTo>
                <a:lnTo>
                  <a:pt x="296127" y="604014"/>
                </a:lnTo>
                <a:lnTo>
                  <a:pt x="304066" y="615396"/>
                </a:lnTo>
                <a:lnTo>
                  <a:pt x="312005" y="626248"/>
                </a:lnTo>
                <a:lnTo>
                  <a:pt x="320473" y="637365"/>
                </a:lnTo>
                <a:lnTo>
                  <a:pt x="329206" y="648482"/>
                </a:lnTo>
                <a:lnTo>
                  <a:pt x="338468" y="659334"/>
                </a:lnTo>
                <a:lnTo>
                  <a:pt x="347730" y="670450"/>
                </a:lnTo>
                <a:lnTo>
                  <a:pt x="366784" y="692419"/>
                </a:lnTo>
                <a:lnTo>
                  <a:pt x="385309" y="714388"/>
                </a:lnTo>
                <a:lnTo>
                  <a:pt x="404362" y="736887"/>
                </a:lnTo>
                <a:lnTo>
                  <a:pt x="414154" y="748268"/>
                </a:lnTo>
                <a:lnTo>
                  <a:pt x="424210" y="759385"/>
                </a:lnTo>
                <a:lnTo>
                  <a:pt x="435060" y="771031"/>
                </a:lnTo>
                <a:lnTo>
                  <a:pt x="445910" y="782413"/>
                </a:lnTo>
                <a:lnTo>
                  <a:pt x="457554" y="794059"/>
                </a:lnTo>
                <a:lnTo>
                  <a:pt x="469463" y="805440"/>
                </a:lnTo>
                <a:lnTo>
                  <a:pt x="482165" y="817351"/>
                </a:lnTo>
                <a:lnTo>
                  <a:pt x="495661" y="829262"/>
                </a:lnTo>
                <a:lnTo>
                  <a:pt x="509952" y="841173"/>
                </a:lnTo>
                <a:lnTo>
                  <a:pt x="525036" y="853349"/>
                </a:lnTo>
                <a:lnTo>
                  <a:pt x="531916" y="858907"/>
                </a:lnTo>
                <a:lnTo>
                  <a:pt x="537738" y="864730"/>
                </a:lnTo>
                <a:lnTo>
                  <a:pt x="543031" y="870818"/>
                </a:lnTo>
                <a:lnTo>
                  <a:pt x="547530" y="876376"/>
                </a:lnTo>
                <a:lnTo>
                  <a:pt x="551764" y="882199"/>
                </a:lnTo>
                <a:lnTo>
                  <a:pt x="555204" y="888023"/>
                </a:lnTo>
                <a:lnTo>
                  <a:pt x="558644" y="893846"/>
                </a:lnTo>
                <a:lnTo>
                  <a:pt x="561291" y="899669"/>
                </a:lnTo>
                <a:lnTo>
                  <a:pt x="564202" y="905227"/>
                </a:lnTo>
                <a:lnTo>
                  <a:pt x="566848" y="911315"/>
                </a:lnTo>
                <a:lnTo>
                  <a:pt x="568965" y="916873"/>
                </a:lnTo>
                <a:lnTo>
                  <a:pt x="570818" y="922696"/>
                </a:lnTo>
                <a:lnTo>
                  <a:pt x="574523" y="934607"/>
                </a:lnTo>
                <a:lnTo>
                  <a:pt x="577698" y="946518"/>
                </a:lnTo>
                <a:lnTo>
                  <a:pt x="582462" y="966370"/>
                </a:lnTo>
                <a:lnTo>
                  <a:pt x="584314" y="973781"/>
                </a:lnTo>
                <a:lnTo>
                  <a:pt x="585902" y="980927"/>
                </a:lnTo>
                <a:lnTo>
                  <a:pt x="587225" y="988074"/>
                </a:lnTo>
                <a:lnTo>
                  <a:pt x="587754" y="996015"/>
                </a:lnTo>
                <a:lnTo>
                  <a:pt x="588284" y="1005808"/>
                </a:lnTo>
                <a:lnTo>
                  <a:pt x="588548" y="1017719"/>
                </a:lnTo>
                <a:lnTo>
                  <a:pt x="588284" y="1026453"/>
                </a:lnTo>
                <a:lnTo>
                  <a:pt x="588019" y="1033600"/>
                </a:lnTo>
                <a:lnTo>
                  <a:pt x="587754" y="1039423"/>
                </a:lnTo>
                <a:lnTo>
                  <a:pt x="587225" y="1044717"/>
                </a:lnTo>
                <a:lnTo>
                  <a:pt x="585373" y="1055304"/>
                </a:lnTo>
                <a:lnTo>
                  <a:pt x="582726" y="1070391"/>
                </a:lnTo>
                <a:lnTo>
                  <a:pt x="581138" y="1079655"/>
                </a:lnTo>
                <a:lnTo>
                  <a:pt x="579021" y="1088919"/>
                </a:lnTo>
                <a:lnTo>
                  <a:pt x="576904" y="1097919"/>
                </a:lnTo>
                <a:lnTo>
                  <a:pt x="574523" y="1106918"/>
                </a:lnTo>
                <a:lnTo>
                  <a:pt x="571876" y="1115917"/>
                </a:lnTo>
                <a:lnTo>
                  <a:pt x="568701" y="1124652"/>
                </a:lnTo>
                <a:lnTo>
                  <a:pt x="565260" y="1133387"/>
                </a:lnTo>
                <a:lnTo>
                  <a:pt x="561291" y="1142121"/>
                </a:lnTo>
                <a:lnTo>
                  <a:pt x="558644" y="1147680"/>
                </a:lnTo>
                <a:lnTo>
                  <a:pt x="555204" y="1153768"/>
                </a:lnTo>
                <a:lnTo>
                  <a:pt x="551764" y="1159326"/>
                </a:lnTo>
                <a:lnTo>
                  <a:pt x="547530" y="1165149"/>
                </a:lnTo>
                <a:lnTo>
                  <a:pt x="543031" y="1170972"/>
                </a:lnTo>
                <a:lnTo>
                  <a:pt x="538003" y="1176795"/>
                </a:lnTo>
                <a:lnTo>
                  <a:pt x="532181" y="1182618"/>
                </a:lnTo>
                <a:lnTo>
                  <a:pt x="525300" y="1188177"/>
                </a:lnTo>
                <a:lnTo>
                  <a:pt x="510216" y="1200352"/>
                </a:lnTo>
                <a:lnTo>
                  <a:pt x="495926" y="1212263"/>
                </a:lnTo>
                <a:lnTo>
                  <a:pt x="482430" y="1224174"/>
                </a:lnTo>
                <a:lnTo>
                  <a:pt x="469463" y="1236085"/>
                </a:lnTo>
                <a:lnTo>
                  <a:pt x="457554" y="1247466"/>
                </a:lnTo>
                <a:lnTo>
                  <a:pt x="445910" y="1259377"/>
                </a:lnTo>
                <a:lnTo>
                  <a:pt x="435060" y="1270759"/>
                </a:lnTo>
                <a:lnTo>
                  <a:pt x="424210" y="1282140"/>
                </a:lnTo>
                <a:lnTo>
                  <a:pt x="414154" y="1293257"/>
                </a:lnTo>
                <a:lnTo>
                  <a:pt x="404362" y="1304903"/>
                </a:lnTo>
                <a:lnTo>
                  <a:pt x="385309" y="1326872"/>
                </a:lnTo>
                <a:lnTo>
                  <a:pt x="366784" y="1349106"/>
                </a:lnTo>
                <a:lnTo>
                  <a:pt x="347730" y="1371340"/>
                </a:lnTo>
                <a:lnTo>
                  <a:pt x="338468" y="1382456"/>
                </a:lnTo>
                <a:lnTo>
                  <a:pt x="329206" y="1393309"/>
                </a:lnTo>
                <a:lnTo>
                  <a:pt x="320473" y="1404161"/>
                </a:lnTo>
                <a:lnTo>
                  <a:pt x="312005" y="1415278"/>
                </a:lnTo>
                <a:lnTo>
                  <a:pt x="304066" y="1426394"/>
                </a:lnTo>
                <a:lnTo>
                  <a:pt x="296127" y="1437511"/>
                </a:lnTo>
                <a:lnTo>
                  <a:pt x="288981" y="1448628"/>
                </a:lnTo>
                <a:lnTo>
                  <a:pt x="281836" y="1459480"/>
                </a:lnTo>
                <a:lnTo>
                  <a:pt x="275220" y="1470862"/>
                </a:lnTo>
                <a:lnTo>
                  <a:pt x="268605" y="1482243"/>
                </a:lnTo>
                <a:lnTo>
                  <a:pt x="262783" y="1493625"/>
                </a:lnTo>
                <a:lnTo>
                  <a:pt x="256961" y="1505006"/>
                </a:lnTo>
                <a:lnTo>
                  <a:pt x="251403" y="1516652"/>
                </a:lnTo>
                <a:lnTo>
                  <a:pt x="246111" y="1528563"/>
                </a:lnTo>
                <a:lnTo>
                  <a:pt x="241082" y="1540209"/>
                </a:lnTo>
                <a:lnTo>
                  <a:pt x="236584" y="1552385"/>
                </a:lnTo>
                <a:lnTo>
                  <a:pt x="233937" y="1560326"/>
                </a:lnTo>
                <a:lnTo>
                  <a:pt x="231026" y="1568796"/>
                </a:lnTo>
                <a:lnTo>
                  <a:pt x="228115" y="1578060"/>
                </a:lnTo>
                <a:lnTo>
                  <a:pt x="225734" y="1588382"/>
                </a:lnTo>
                <a:lnTo>
                  <a:pt x="222823" y="1598705"/>
                </a:lnTo>
                <a:lnTo>
                  <a:pt x="220441" y="1609822"/>
                </a:lnTo>
                <a:lnTo>
                  <a:pt x="215413" y="1633114"/>
                </a:lnTo>
                <a:lnTo>
                  <a:pt x="210649" y="1658260"/>
                </a:lnTo>
                <a:lnTo>
                  <a:pt x="206415" y="1683934"/>
                </a:lnTo>
                <a:lnTo>
                  <a:pt x="202181" y="1709609"/>
                </a:lnTo>
                <a:lnTo>
                  <a:pt x="198741" y="1735548"/>
                </a:lnTo>
                <a:lnTo>
                  <a:pt x="193448" y="1778162"/>
                </a:lnTo>
                <a:lnTo>
                  <a:pt x="188949" y="1817336"/>
                </a:lnTo>
                <a:lnTo>
                  <a:pt x="1168364" y="1817336"/>
                </a:lnTo>
                <a:lnTo>
                  <a:pt x="1164130" y="1777898"/>
                </a:lnTo>
                <a:lnTo>
                  <a:pt x="1161748" y="1756987"/>
                </a:lnTo>
                <a:lnTo>
                  <a:pt x="1158837" y="1735019"/>
                </a:lnTo>
                <a:lnTo>
                  <a:pt x="1155661" y="1713050"/>
                </a:lnTo>
                <a:lnTo>
                  <a:pt x="1152486" y="1690816"/>
                </a:lnTo>
                <a:lnTo>
                  <a:pt x="1148781" y="1668847"/>
                </a:lnTo>
                <a:lnTo>
                  <a:pt x="1144811" y="1647672"/>
                </a:lnTo>
                <a:lnTo>
                  <a:pt x="1142165" y="1633644"/>
                </a:lnTo>
                <a:lnTo>
                  <a:pt x="1139518" y="1619880"/>
                </a:lnTo>
                <a:lnTo>
                  <a:pt x="1136343" y="1606910"/>
                </a:lnTo>
                <a:lnTo>
                  <a:pt x="1133167" y="1594205"/>
                </a:lnTo>
                <a:lnTo>
                  <a:pt x="1130256" y="1582295"/>
                </a:lnTo>
                <a:lnTo>
                  <a:pt x="1127080" y="1571442"/>
                </a:lnTo>
                <a:lnTo>
                  <a:pt x="1123905" y="1561384"/>
                </a:lnTo>
                <a:lnTo>
                  <a:pt x="1120994" y="1552385"/>
                </a:lnTo>
                <a:lnTo>
                  <a:pt x="1116230" y="1540209"/>
                </a:lnTo>
                <a:lnTo>
                  <a:pt x="1111467" y="1528563"/>
                </a:lnTo>
                <a:lnTo>
                  <a:pt x="1106174" y="1516652"/>
                </a:lnTo>
                <a:lnTo>
                  <a:pt x="1100617" y="1505006"/>
                </a:lnTo>
                <a:lnTo>
                  <a:pt x="1094795" y="1493625"/>
                </a:lnTo>
                <a:lnTo>
                  <a:pt x="1088708" y="1482243"/>
                </a:lnTo>
                <a:lnTo>
                  <a:pt x="1082357" y="1470862"/>
                </a:lnTo>
                <a:lnTo>
                  <a:pt x="1075741" y="1459480"/>
                </a:lnTo>
                <a:lnTo>
                  <a:pt x="1068596" y="1448628"/>
                </a:lnTo>
                <a:lnTo>
                  <a:pt x="1061186" y="1437511"/>
                </a:lnTo>
                <a:lnTo>
                  <a:pt x="1053512" y="1426394"/>
                </a:lnTo>
                <a:lnTo>
                  <a:pt x="1045308" y="1415278"/>
                </a:lnTo>
                <a:lnTo>
                  <a:pt x="1037105" y="1404161"/>
                </a:lnTo>
                <a:lnTo>
                  <a:pt x="1028107" y="1393309"/>
                </a:lnTo>
                <a:lnTo>
                  <a:pt x="1019374" y="1382456"/>
                </a:lnTo>
                <a:lnTo>
                  <a:pt x="1009847" y="1371340"/>
                </a:lnTo>
                <a:lnTo>
                  <a:pt x="990794" y="1349106"/>
                </a:lnTo>
                <a:lnTo>
                  <a:pt x="972269" y="1326872"/>
                </a:lnTo>
                <a:lnTo>
                  <a:pt x="953215" y="1304903"/>
                </a:lnTo>
                <a:lnTo>
                  <a:pt x="943424" y="1293257"/>
                </a:lnTo>
                <a:lnTo>
                  <a:pt x="933368" y="1282140"/>
                </a:lnTo>
                <a:lnTo>
                  <a:pt x="922518" y="1270759"/>
                </a:lnTo>
                <a:lnTo>
                  <a:pt x="911668" y="1259377"/>
                </a:lnTo>
                <a:lnTo>
                  <a:pt x="900024" y="1247731"/>
                </a:lnTo>
                <a:lnTo>
                  <a:pt x="888115" y="1236085"/>
                </a:lnTo>
                <a:lnTo>
                  <a:pt x="875148" y="1224174"/>
                </a:lnTo>
                <a:lnTo>
                  <a:pt x="861652" y="1212263"/>
                </a:lnTo>
                <a:lnTo>
                  <a:pt x="847361" y="1200352"/>
                </a:lnTo>
                <a:lnTo>
                  <a:pt x="832277" y="1188177"/>
                </a:lnTo>
                <a:lnTo>
                  <a:pt x="825397" y="1182618"/>
                </a:lnTo>
                <a:lnTo>
                  <a:pt x="819575" y="1176795"/>
                </a:lnTo>
                <a:lnTo>
                  <a:pt x="814547" y="1170972"/>
                </a:lnTo>
                <a:lnTo>
                  <a:pt x="809783" y="1165149"/>
                </a:lnTo>
                <a:lnTo>
                  <a:pt x="805814" y="1159326"/>
                </a:lnTo>
                <a:lnTo>
                  <a:pt x="802109" y="1153768"/>
                </a:lnTo>
                <a:lnTo>
                  <a:pt x="798933" y="1147680"/>
                </a:lnTo>
                <a:lnTo>
                  <a:pt x="796287" y="1142121"/>
                </a:lnTo>
                <a:lnTo>
                  <a:pt x="793376" y="1136563"/>
                </a:lnTo>
                <a:lnTo>
                  <a:pt x="790994" y="1130740"/>
                </a:lnTo>
                <a:lnTo>
                  <a:pt x="788612" y="1124652"/>
                </a:lnTo>
                <a:lnTo>
                  <a:pt x="786760" y="1119094"/>
                </a:lnTo>
                <a:lnTo>
                  <a:pt x="784643" y="1113271"/>
                </a:lnTo>
                <a:lnTo>
                  <a:pt x="783055" y="1107183"/>
                </a:lnTo>
                <a:lnTo>
                  <a:pt x="779879" y="1095272"/>
                </a:lnTo>
                <a:lnTo>
                  <a:pt x="774851" y="1074362"/>
                </a:lnTo>
                <a:lnTo>
                  <a:pt x="773264" y="1065627"/>
                </a:lnTo>
                <a:lnTo>
                  <a:pt x="771411" y="1057686"/>
                </a:lnTo>
                <a:lnTo>
                  <a:pt x="770353" y="1049216"/>
                </a:lnTo>
                <a:lnTo>
                  <a:pt x="769559" y="1040217"/>
                </a:lnTo>
                <a:lnTo>
                  <a:pt x="769294" y="1029630"/>
                </a:lnTo>
                <a:lnTo>
                  <a:pt x="769029" y="1017719"/>
                </a:lnTo>
                <a:lnTo>
                  <a:pt x="769029" y="1009249"/>
                </a:lnTo>
                <a:lnTo>
                  <a:pt x="769294" y="1002896"/>
                </a:lnTo>
                <a:lnTo>
                  <a:pt x="769823" y="998132"/>
                </a:lnTo>
                <a:lnTo>
                  <a:pt x="770353" y="993897"/>
                </a:lnTo>
                <a:lnTo>
                  <a:pt x="772470" y="985427"/>
                </a:lnTo>
                <a:lnTo>
                  <a:pt x="773528" y="979075"/>
                </a:lnTo>
                <a:lnTo>
                  <a:pt x="774851" y="971399"/>
                </a:lnTo>
                <a:lnTo>
                  <a:pt x="776439" y="961870"/>
                </a:lnTo>
                <a:lnTo>
                  <a:pt x="778556" y="952606"/>
                </a:lnTo>
                <a:lnTo>
                  <a:pt x="780409" y="943607"/>
                </a:lnTo>
                <a:lnTo>
                  <a:pt x="783055" y="934607"/>
                </a:lnTo>
                <a:lnTo>
                  <a:pt x="785437" y="925608"/>
                </a:lnTo>
                <a:lnTo>
                  <a:pt x="788612" y="916873"/>
                </a:lnTo>
                <a:lnTo>
                  <a:pt x="792317" y="908139"/>
                </a:lnTo>
                <a:lnTo>
                  <a:pt x="796287" y="899669"/>
                </a:lnTo>
                <a:lnTo>
                  <a:pt x="798933" y="893846"/>
                </a:lnTo>
                <a:lnTo>
                  <a:pt x="802109" y="888023"/>
                </a:lnTo>
                <a:lnTo>
                  <a:pt x="805814" y="882199"/>
                </a:lnTo>
                <a:lnTo>
                  <a:pt x="809783" y="876376"/>
                </a:lnTo>
                <a:lnTo>
                  <a:pt x="814547" y="870818"/>
                </a:lnTo>
                <a:lnTo>
                  <a:pt x="819575" y="864730"/>
                </a:lnTo>
                <a:lnTo>
                  <a:pt x="825397" y="858907"/>
                </a:lnTo>
                <a:lnTo>
                  <a:pt x="832277" y="853349"/>
                </a:lnTo>
                <a:lnTo>
                  <a:pt x="847361" y="841173"/>
                </a:lnTo>
                <a:lnTo>
                  <a:pt x="861652" y="829262"/>
                </a:lnTo>
                <a:lnTo>
                  <a:pt x="875148" y="817351"/>
                </a:lnTo>
                <a:lnTo>
                  <a:pt x="888115" y="805440"/>
                </a:lnTo>
                <a:lnTo>
                  <a:pt x="900024" y="794059"/>
                </a:lnTo>
                <a:lnTo>
                  <a:pt x="911668" y="782413"/>
                </a:lnTo>
                <a:lnTo>
                  <a:pt x="922518" y="771031"/>
                </a:lnTo>
                <a:lnTo>
                  <a:pt x="933368" y="759385"/>
                </a:lnTo>
                <a:lnTo>
                  <a:pt x="943424" y="748268"/>
                </a:lnTo>
                <a:lnTo>
                  <a:pt x="953215" y="736887"/>
                </a:lnTo>
                <a:lnTo>
                  <a:pt x="972269" y="714388"/>
                </a:lnTo>
                <a:lnTo>
                  <a:pt x="990794" y="692419"/>
                </a:lnTo>
                <a:lnTo>
                  <a:pt x="1009847" y="670450"/>
                </a:lnTo>
                <a:lnTo>
                  <a:pt x="1019374" y="659334"/>
                </a:lnTo>
                <a:lnTo>
                  <a:pt x="1028107" y="648482"/>
                </a:lnTo>
                <a:lnTo>
                  <a:pt x="1037105" y="637365"/>
                </a:lnTo>
                <a:lnTo>
                  <a:pt x="1045308" y="626248"/>
                </a:lnTo>
                <a:lnTo>
                  <a:pt x="1053512" y="615396"/>
                </a:lnTo>
                <a:lnTo>
                  <a:pt x="1061186" y="604014"/>
                </a:lnTo>
                <a:lnTo>
                  <a:pt x="1068596" y="593162"/>
                </a:lnTo>
                <a:lnTo>
                  <a:pt x="1075741" y="581781"/>
                </a:lnTo>
                <a:lnTo>
                  <a:pt x="1082357" y="570664"/>
                </a:lnTo>
                <a:lnTo>
                  <a:pt x="1088708" y="559547"/>
                </a:lnTo>
                <a:lnTo>
                  <a:pt x="1094795" y="547901"/>
                </a:lnTo>
                <a:lnTo>
                  <a:pt x="1100617" y="536784"/>
                </a:lnTo>
                <a:lnTo>
                  <a:pt x="1106174" y="524873"/>
                </a:lnTo>
                <a:lnTo>
                  <a:pt x="1111467" y="513227"/>
                </a:lnTo>
                <a:lnTo>
                  <a:pt x="1116230" y="501316"/>
                </a:lnTo>
                <a:lnTo>
                  <a:pt x="1120994" y="489405"/>
                </a:lnTo>
                <a:lnTo>
                  <a:pt x="1123640" y="481729"/>
                </a:lnTo>
                <a:lnTo>
                  <a:pt x="1126287" y="472995"/>
                </a:lnTo>
                <a:lnTo>
                  <a:pt x="1129198" y="463466"/>
                </a:lnTo>
                <a:lnTo>
                  <a:pt x="1131844" y="453408"/>
                </a:lnTo>
                <a:lnTo>
                  <a:pt x="1134490" y="442820"/>
                </a:lnTo>
                <a:lnTo>
                  <a:pt x="1137137" y="431968"/>
                </a:lnTo>
                <a:lnTo>
                  <a:pt x="1142165" y="408146"/>
                </a:lnTo>
                <a:lnTo>
                  <a:pt x="1146664" y="383531"/>
                </a:lnTo>
                <a:lnTo>
                  <a:pt x="1151162" y="357591"/>
                </a:lnTo>
                <a:lnTo>
                  <a:pt x="1155132" y="331917"/>
                </a:lnTo>
                <a:lnTo>
                  <a:pt x="1158837" y="305978"/>
                </a:lnTo>
                <a:lnTo>
                  <a:pt x="1161748" y="284273"/>
                </a:lnTo>
                <a:lnTo>
                  <a:pt x="1164130" y="263628"/>
                </a:lnTo>
                <a:lnTo>
                  <a:pt x="1168364" y="224189"/>
                </a:lnTo>
                <a:lnTo>
                  <a:pt x="188949" y="224189"/>
                </a:lnTo>
                <a:close/>
                <a:moveTo>
                  <a:pt x="111941" y="0"/>
                </a:moveTo>
                <a:lnTo>
                  <a:pt x="1245372" y="0"/>
                </a:lnTo>
                <a:lnTo>
                  <a:pt x="1251194" y="265"/>
                </a:lnTo>
                <a:lnTo>
                  <a:pt x="1257016" y="530"/>
                </a:lnTo>
                <a:lnTo>
                  <a:pt x="1262574" y="1324"/>
                </a:lnTo>
                <a:lnTo>
                  <a:pt x="1268131" y="2382"/>
                </a:lnTo>
                <a:lnTo>
                  <a:pt x="1273424" y="3706"/>
                </a:lnTo>
                <a:lnTo>
                  <a:pt x="1278716" y="5029"/>
                </a:lnTo>
                <a:lnTo>
                  <a:pt x="1284009" y="6882"/>
                </a:lnTo>
                <a:lnTo>
                  <a:pt x="1289302" y="9000"/>
                </a:lnTo>
                <a:lnTo>
                  <a:pt x="1294065" y="11382"/>
                </a:lnTo>
                <a:lnTo>
                  <a:pt x="1299093" y="13499"/>
                </a:lnTo>
                <a:lnTo>
                  <a:pt x="1303592" y="16411"/>
                </a:lnTo>
                <a:lnTo>
                  <a:pt x="1308091" y="19058"/>
                </a:lnTo>
                <a:lnTo>
                  <a:pt x="1312590" y="22499"/>
                </a:lnTo>
                <a:lnTo>
                  <a:pt x="1316824" y="25675"/>
                </a:lnTo>
                <a:lnTo>
                  <a:pt x="1321058" y="29380"/>
                </a:lnTo>
                <a:lnTo>
                  <a:pt x="1324498" y="32821"/>
                </a:lnTo>
                <a:lnTo>
                  <a:pt x="1328468" y="36792"/>
                </a:lnTo>
                <a:lnTo>
                  <a:pt x="1331908" y="41027"/>
                </a:lnTo>
                <a:lnTo>
                  <a:pt x="1335348" y="45262"/>
                </a:lnTo>
                <a:lnTo>
                  <a:pt x="1338259" y="49497"/>
                </a:lnTo>
                <a:lnTo>
                  <a:pt x="1341435" y="53996"/>
                </a:lnTo>
                <a:lnTo>
                  <a:pt x="1344081" y="58761"/>
                </a:lnTo>
                <a:lnTo>
                  <a:pt x="1346463" y="63525"/>
                </a:lnTo>
                <a:lnTo>
                  <a:pt x="1348845" y="68554"/>
                </a:lnTo>
                <a:lnTo>
                  <a:pt x="1350697" y="73583"/>
                </a:lnTo>
                <a:lnTo>
                  <a:pt x="1352285" y="78877"/>
                </a:lnTo>
                <a:lnTo>
                  <a:pt x="1354137" y="84435"/>
                </a:lnTo>
                <a:lnTo>
                  <a:pt x="1355196" y="89729"/>
                </a:lnTo>
                <a:lnTo>
                  <a:pt x="1356254" y="95287"/>
                </a:lnTo>
                <a:lnTo>
                  <a:pt x="1356784" y="100846"/>
                </a:lnTo>
                <a:lnTo>
                  <a:pt x="1357313" y="106404"/>
                </a:lnTo>
                <a:lnTo>
                  <a:pt x="1357313" y="112227"/>
                </a:lnTo>
                <a:lnTo>
                  <a:pt x="1357313" y="117786"/>
                </a:lnTo>
                <a:lnTo>
                  <a:pt x="1356784" y="122815"/>
                </a:lnTo>
                <a:lnTo>
                  <a:pt x="1356254" y="128108"/>
                </a:lnTo>
                <a:lnTo>
                  <a:pt x="1355460" y="133137"/>
                </a:lnTo>
                <a:lnTo>
                  <a:pt x="1354402" y="138166"/>
                </a:lnTo>
                <a:lnTo>
                  <a:pt x="1353344" y="143460"/>
                </a:lnTo>
                <a:lnTo>
                  <a:pt x="1351491" y="148225"/>
                </a:lnTo>
                <a:lnTo>
                  <a:pt x="1349903" y="152989"/>
                </a:lnTo>
                <a:lnTo>
                  <a:pt x="1347786" y="157753"/>
                </a:lnTo>
                <a:lnTo>
                  <a:pt x="1345669" y="162253"/>
                </a:lnTo>
                <a:lnTo>
                  <a:pt x="1343287" y="166753"/>
                </a:lnTo>
                <a:lnTo>
                  <a:pt x="1340906" y="170988"/>
                </a:lnTo>
                <a:lnTo>
                  <a:pt x="1337995" y="174958"/>
                </a:lnTo>
                <a:lnTo>
                  <a:pt x="1335084" y="179193"/>
                </a:lnTo>
                <a:lnTo>
                  <a:pt x="1331908" y="183163"/>
                </a:lnTo>
                <a:lnTo>
                  <a:pt x="1328732" y="186869"/>
                </a:lnTo>
                <a:lnTo>
                  <a:pt x="1325028" y="190574"/>
                </a:lnTo>
                <a:lnTo>
                  <a:pt x="1321852" y="194015"/>
                </a:lnTo>
                <a:lnTo>
                  <a:pt x="1317882" y="197191"/>
                </a:lnTo>
                <a:lnTo>
                  <a:pt x="1313913" y="200368"/>
                </a:lnTo>
                <a:lnTo>
                  <a:pt x="1309943" y="203544"/>
                </a:lnTo>
                <a:lnTo>
                  <a:pt x="1305709" y="206191"/>
                </a:lnTo>
                <a:lnTo>
                  <a:pt x="1301475" y="208838"/>
                </a:lnTo>
                <a:lnTo>
                  <a:pt x="1296976" y="211220"/>
                </a:lnTo>
                <a:lnTo>
                  <a:pt x="1292477" y="213602"/>
                </a:lnTo>
                <a:lnTo>
                  <a:pt x="1287714" y="215455"/>
                </a:lnTo>
                <a:lnTo>
                  <a:pt x="1282950" y="217308"/>
                </a:lnTo>
                <a:lnTo>
                  <a:pt x="1278187" y="218896"/>
                </a:lnTo>
                <a:lnTo>
                  <a:pt x="1273159" y="220219"/>
                </a:lnTo>
                <a:lnTo>
                  <a:pt x="1268131" y="221543"/>
                </a:lnTo>
                <a:lnTo>
                  <a:pt x="1263103" y="222337"/>
                </a:lnTo>
                <a:lnTo>
                  <a:pt x="1258075" y="223131"/>
                </a:lnTo>
                <a:lnTo>
                  <a:pt x="1253841" y="266275"/>
                </a:lnTo>
                <a:lnTo>
                  <a:pt x="1251194" y="290096"/>
                </a:lnTo>
                <a:lnTo>
                  <a:pt x="1248548" y="314447"/>
                </a:lnTo>
                <a:lnTo>
                  <a:pt x="1245372" y="340122"/>
                </a:lnTo>
                <a:lnTo>
                  <a:pt x="1241932" y="365532"/>
                </a:lnTo>
                <a:lnTo>
                  <a:pt x="1237963" y="391471"/>
                </a:lnTo>
                <a:lnTo>
                  <a:pt x="1234258" y="416881"/>
                </a:lnTo>
                <a:lnTo>
                  <a:pt x="1231347" y="432762"/>
                </a:lnTo>
                <a:lnTo>
                  <a:pt x="1228436" y="447849"/>
                </a:lnTo>
                <a:lnTo>
                  <a:pt x="1225525" y="462936"/>
                </a:lnTo>
                <a:lnTo>
                  <a:pt x="1222349" y="477759"/>
                </a:lnTo>
                <a:lnTo>
                  <a:pt x="1218644" y="492052"/>
                </a:lnTo>
                <a:lnTo>
                  <a:pt x="1215204" y="506080"/>
                </a:lnTo>
                <a:lnTo>
                  <a:pt x="1211499" y="519579"/>
                </a:lnTo>
                <a:lnTo>
                  <a:pt x="1207265" y="532814"/>
                </a:lnTo>
                <a:lnTo>
                  <a:pt x="1202237" y="547636"/>
                </a:lnTo>
                <a:lnTo>
                  <a:pt x="1196415" y="562458"/>
                </a:lnTo>
                <a:lnTo>
                  <a:pt x="1190593" y="577016"/>
                </a:lnTo>
                <a:lnTo>
                  <a:pt x="1184506" y="591839"/>
                </a:lnTo>
                <a:lnTo>
                  <a:pt x="1177890" y="606132"/>
                </a:lnTo>
                <a:lnTo>
                  <a:pt x="1171010" y="620170"/>
                </a:lnTo>
                <a:lnTo>
                  <a:pt x="1163865" y="634188"/>
                </a:lnTo>
                <a:lnTo>
                  <a:pt x="1156455" y="648217"/>
                </a:lnTo>
                <a:lnTo>
                  <a:pt x="1148516" y="661981"/>
                </a:lnTo>
                <a:lnTo>
                  <a:pt x="1140312" y="675480"/>
                </a:lnTo>
                <a:lnTo>
                  <a:pt x="1131844" y="689243"/>
                </a:lnTo>
                <a:lnTo>
                  <a:pt x="1123111" y="702478"/>
                </a:lnTo>
                <a:lnTo>
                  <a:pt x="1113849" y="715712"/>
                </a:lnTo>
                <a:lnTo>
                  <a:pt x="1104586" y="728946"/>
                </a:lnTo>
                <a:lnTo>
                  <a:pt x="1094795" y="742180"/>
                </a:lnTo>
                <a:lnTo>
                  <a:pt x="1085004" y="754885"/>
                </a:lnTo>
                <a:lnTo>
                  <a:pt x="1074947" y="767590"/>
                </a:lnTo>
                <a:lnTo>
                  <a:pt x="1064097" y="780031"/>
                </a:lnTo>
                <a:lnTo>
                  <a:pt x="1053512" y="792736"/>
                </a:lnTo>
                <a:lnTo>
                  <a:pt x="1042662" y="804911"/>
                </a:lnTo>
                <a:lnTo>
                  <a:pt x="1031283" y="817351"/>
                </a:lnTo>
                <a:lnTo>
                  <a:pt x="1019903" y="829792"/>
                </a:lnTo>
                <a:lnTo>
                  <a:pt x="1007995" y="841967"/>
                </a:lnTo>
                <a:lnTo>
                  <a:pt x="995557" y="854407"/>
                </a:lnTo>
                <a:lnTo>
                  <a:pt x="983384" y="866848"/>
                </a:lnTo>
                <a:lnTo>
                  <a:pt x="970681" y="879288"/>
                </a:lnTo>
                <a:lnTo>
                  <a:pt x="957714" y="891463"/>
                </a:lnTo>
                <a:lnTo>
                  <a:pt x="944218" y="903904"/>
                </a:lnTo>
                <a:lnTo>
                  <a:pt x="916960" y="928520"/>
                </a:lnTo>
                <a:lnTo>
                  <a:pt x="888380" y="953665"/>
                </a:lnTo>
                <a:lnTo>
                  <a:pt x="888115" y="954459"/>
                </a:lnTo>
                <a:lnTo>
                  <a:pt x="886792" y="957900"/>
                </a:lnTo>
                <a:lnTo>
                  <a:pt x="885204" y="962664"/>
                </a:lnTo>
                <a:lnTo>
                  <a:pt x="883616" y="968487"/>
                </a:lnTo>
                <a:lnTo>
                  <a:pt x="881764" y="975369"/>
                </a:lnTo>
                <a:lnTo>
                  <a:pt x="880441" y="981457"/>
                </a:lnTo>
                <a:lnTo>
                  <a:pt x="879118" y="986221"/>
                </a:lnTo>
                <a:lnTo>
                  <a:pt x="876736" y="993632"/>
                </a:lnTo>
                <a:lnTo>
                  <a:pt x="876207" y="997338"/>
                </a:lnTo>
                <a:lnTo>
                  <a:pt x="875677" y="1002102"/>
                </a:lnTo>
                <a:lnTo>
                  <a:pt x="875148" y="1008984"/>
                </a:lnTo>
                <a:lnTo>
                  <a:pt x="875148" y="1017719"/>
                </a:lnTo>
                <a:lnTo>
                  <a:pt x="875148" y="1025130"/>
                </a:lnTo>
                <a:lnTo>
                  <a:pt x="875413" y="1030953"/>
                </a:lnTo>
                <a:lnTo>
                  <a:pt x="875942" y="1035453"/>
                </a:lnTo>
                <a:lnTo>
                  <a:pt x="876471" y="1038894"/>
                </a:lnTo>
                <a:lnTo>
                  <a:pt x="878059" y="1046305"/>
                </a:lnTo>
                <a:lnTo>
                  <a:pt x="879118" y="1051069"/>
                </a:lnTo>
                <a:lnTo>
                  <a:pt x="880176" y="1056892"/>
                </a:lnTo>
                <a:lnTo>
                  <a:pt x="880970" y="1062715"/>
                </a:lnTo>
                <a:lnTo>
                  <a:pt x="882293" y="1068009"/>
                </a:lnTo>
                <a:lnTo>
                  <a:pt x="884675" y="1077009"/>
                </a:lnTo>
                <a:lnTo>
                  <a:pt x="887057" y="1083890"/>
                </a:lnTo>
                <a:lnTo>
                  <a:pt x="888644" y="1088125"/>
                </a:lnTo>
                <a:lnTo>
                  <a:pt x="916960" y="1113271"/>
                </a:lnTo>
                <a:lnTo>
                  <a:pt x="944482" y="1137886"/>
                </a:lnTo>
                <a:lnTo>
                  <a:pt x="957714" y="1150327"/>
                </a:lnTo>
                <a:lnTo>
                  <a:pt x="970681" y="1162767"/>
                </a:lnTo>
                <a:lnTo>
                  <a:pt x="983384" y="1174942"/>
                </a:lnTo>
                <a:lnTo>
                  <a:pt x="995557" y="1187118"/>
                </a:lnTo>
                <a:lnTo>
                  <a:pt x="1007995" y="1199558"/>
                </a:lnTo>
                <a:lnTo>
                  <a:pt x="1019903" y="1211734"/>
                </a:lnTo>
                <a:lnTo>
                  <a:pt x="1031283" y="1224174"/>
                </a:lnTo>
                <a:lnTo>
                  <a:pt x="1042662" y="1236614"/>
                </a:lnTo>
                <a:lnTo>
                  <a:pt x="1053512" y="1249055"/>
                </a:lnTo>
                <a:lnTo>
                  <a:pt x="1064097" y="1261495"/>
                </a:lnTo>
                <a:lnTo>
                  <a:pt x="1074947" y="1274200"/>
                </a:lnTo>
                <a:lnTo>
                  <a:pt x="1085004" y="1286905"/>
                </a:lnTo>
                <a:lnTo>
                  <a:pt x="1094795" y="1299874"/>
                </a:lnTo>
                <a:lnTo>
                  <a:pt x="1104586" y="1312844"/>
                </a:lnTo>
                <a:lnTo>
                  <a:pt x="1113849" y="1325814"/>
                </a:lnTo>
                <a:lnTo>
                  <a:pt x="1123111" y="1339048"/>
                </a:lnTo>
                <a:lnTo>
                  <a:pt x="1131844" y="1352547"/>
                </a:lnTo>
                <a:lnTo>
                  <a:pt x="1140312" y="1366046"/>
                </a:lnTo>
                <a:lnTo>
                  <a:pt x="1148516" y="1379810"/>
                </a:lnTo>
                <a:lnTo>
                  <a:pt x="1156455" y="1393309"/>
                </a:lnTo>
                <a:lnTo>
                  <a:pt x="1163865" y="1407337"/>
                </a:lnTo>
                <a:lnTo>
                  <a:pt x="1171010" y="1421365"/>
                </a:lnTo>
                <a:lnTo>
                  <a:pt x="1177890" y="1435394"/>
                </a:lnTo>
                <a:lnTo>
                  <a:pt x="1184506" y="1449951"/>
                </a:lnTo>
                <a:lnTo>
                  <a:pt x="1190593" y="1464509"/>
                </a:lnTo>
                <a:lnTo>
                  <a:pt x="1196415" y="1479332"/>
                </a:lnTo>
                <a:lnTo>
                  <a:pt x="1202237" y="1493889"/>
                </a:lnTo>
                <a:lnTo>
                  <a:pt x="1207265" y="1508976"/>
                </a:lnTo>
                <a:lnTo>
                  <a:pt x="1211499" y="1521946"/>
                </a:lnTo>
                <a:lnTo>
                  <a:pt x="1215204" y="1535710"/>
                </a:lnTo>
                <a:lnTo>
                  <a:pt x="1218644" y="1549473"/>
                </a:lnTo>
                <a:lnTo>
                  <a:pt x="1222349" y="1563767"/>
                </a:lnTo>
                <a:lnTo>
                  <a:pt x="1225525" y="1578854"/>
                </a:lnTo>
                <a:lnTo>
                  <a:pt x="1228436" y="1593676"/>
                </a:lnTo>
                <a:lnTo>
                  <a:pt x="1231347" y="1609028"/>
                </a:lnTo>
                <a:lnTo>
                  <a:pt x="1234258" y="1624909"/>
                </a:lnTo>
                <a:lnTo>
                  <a:pt x="1239286" y="1656407"/>
                </a:lnTo>
                <a:lnTo>
                  <a:pt x="1243785" y="1687640"/>
                </a:lnTo>
                <a:lnTo>
                  <a:pt x="1247490" y="1719137"/>
                </a:lnTo>
                <a:lnTo>
                  <a:pt x="1250930" y="1749576"/>
                </a:lnTo>
                <a:lnTo>
                  <a:pt x="1254899" y="1785838"/>
                </a:lnTo>
                <a:lnTo>
                  <a:pt x="1258075" y="1818659"/>
                </a:lnTo>
                <a:lnTo>
                  <a:pt x="1263103" y="1819189"/>
                </a:lnTo>
                <a:lnTo>
                  <a:pt x="1268131" y="1820247"/>
                </a:lnTo>
                <a:lnTo>
                  <a:pt x="1273159" y="1821571"/>
                </a:lnTo>
                <a:lnTo>
                  <a:pt x="1278187" y="1822894"/>
                </a:lnTo>
                <a:lnTo>
                  <a:pt x="1282950" y="1824218"/>
                </a:lnTo>
                <a:lnTo>
                  <a:pt x="1287714" y="1826335"/>
                </a:lnTo>
                <a:lnTo>
                  <a:pt x="1292477" y="1828188"/>
                </a:lnTo>
                <a:lnTo>
                  <a:pt x="1296976" y="1830570"/>
                </a:lnTo>
                <a:lnTo>
                  <a:pt x="1301475" y="1832688"/>
                </a:lnTo>
                <a:lnTo>
                  <a:pt x="1305709" y="1835599"/>
                </a:lnTo>
                <a:lnTo>
                  <a:pt x="1309943" y="1838246"/>
                </a:lnTo>
                <a:lnTo>
                  <a:pt x="1313913" y="1841158"/>
                </a:lnTo>
                <a:lnTo>
                  <a:pt x="1317882" y="1844334"/>
                </a:lnTo>
                <a:lnTo>
                  <a:pt x="1321852" y="1847510"/>
                </a:lnTo>
                <a:lnTo>
                  <a:pt x="1325028" y="1850951"/>
                </a:lnTo>
                <a:lnTo>
                  <a:pt x="1328732" y="1854657"/>
                </a:lnTo>
                <a:lnTo>
                  <a:pt x="1331908" y="1858627"/>
                </a:lnTo>
                <a:lnTo>
                  <a:pt x="1335084" y="1862597"/>
                </a:lnTo>
                <a:lnTo>
                  <a:pt x="1337995" y="1866568"/>
                </a:lnTo>
                <a:lnTo>
                  <a:pt x="1340906" y="1870538"/>
                </a:lnTo>
                <a:lnTo>
                  <a:pt x="1343287" y="1874773"/>
                </a:lnTo>
                <a:lnTo>
                  <a:pt x="1345669" y="1879273"/>
                </a:lnTo>
                <a:lnTo>
                  <a:pt x="1347786" y="1883772"/>
                </a:lnTo>
                <a:lnTo>
                  <a:pt x="1349903" y="1888537"/>
                </a:lnTo>
                <a:lnTo>
                  <a:pt x="1351491" y="1893301"/>
                </a:lnTo>
                <a:lnTo>
                  <a:pt x="1353344" y="1898065"/>
                </a:lnTo>
                <a:lnTo>
                  <a:pt x="1354402" y="1903359"/>
                </a:lnTo>
                <a:lnTo>
                  <a:pt x="1355460" y="1908388"/>
                </a:lnTo>
                <a:lnTo>
                  <a:pt x="1356254" y="1913417"/>
                </a:lnTo>
                <a:lnTo>
                  <a:pt x="1356784" y="1918711"/>
                </a:lnTo>
                <a:lnTo>
                  <a:pt x="1357313" y="1924004"/>
                </a:lnTo>
                <a:lnTo>
                  <a:pt x="1357313" y="1929298"/>
                </a:lnTo>
                <a:lnTo>
                  <a:pt x="1357313" y="1934857"/>
                </a:lnTo>
                <a:lnTo>
                  <a:pt x="1356784" y="1940944"/>
                </a:lnTo>
                <a:lnTo>
                  <a:pt x="1356254" y="1946503"/>
                </a:lnTo>
                <a:lnTo>
                  <a:pt x="1355196" y="1951797"/>
                </a:lnTo>
                <a:lnTo>
                  <a:pt x="1354137" y="1957355"/>
                </a:lnTo>
                <a:lnTo>
                  <a:pt x="1352285" y="1962913"/>
                </a:lnTo>
                <a:lnTo>
                  <a:pt x="1350697" y="1967942"/>
                </a:lnTo>
                <a:lnTo>
                  <a:pt x="1348845" y="1972971"/>
                </a:lnTo>
                <a:lnTo>
                  <a:pt x="1346463" y="1978000"/>
                </a:lnTo>
                <a:lnTo>
                  <a:pt x="1344081" y="1982765"/>
                </a:lnTo>
                <a:lnTo>
                  <a:pt x="1341435" y="1987529"/>
                </a:lnTo>
                <a:lnTo>
                  <a:pt x="1338259" y="1992029"/>
                </a:lnTo>
                <a:lnTo>
                  <a:pt x="1335348" y="1996529"/>
                </a:lnTo>
                <a:lnTo>
                  <a:pt x="1331908" y="2000764"/>
                </a:lnTo>
                <a:lnTo>
                  <a:pt x="1328468" y="2004734"/>
                </a:lnTo>
                <a:lnTo>
                  <a:pt x="1324498" y="2008704"/>
                </a:lnTo>
                <a:lnTo>
                  <a:pt x="1321058" y="2012410"/>
                </a:lnTo>
                <a:lnTo>
                  <a:pt x="1316824" y="2017851"/>
                </a:lnTo>
                <a:lnTo>
                  <a:pt x="1312590" y="2019292"/>
                </a:lnTo>
                <a:lnTo>
                  <a:pt x="1308091" y="2022468"/>
                </a:lnTo>
                <a:lnTo>
                  <a:pt x="1303592" y="2025115"/>
                </a:lnTo>
                <a:lnTo>
                  <a:pt x="1299093" y="2028026"/>
                </a:lnTo>
                <a:lnTo>
                  <a:pt x="1294065" y="2030408"/>
                </a:lnTo>
                <a:lnTo>
                  <a:pt x="1289302" y="2032791"/>
                </a:lnTo>
                <a:lnTo>
                  <a:pt x="1284009" y="2034643"/>
                </a:lnTo>
                <a:lnTo>
                  <a:pt x="1278716" y="2036496"/>
                </a:lnTo>
                <a:lnTo>
                  <a:pt x="1273424" y="2038084"/>
                </a:lnTo>
                <a:lnTo>
                  <a:pt x="1268131" y="2039143"/>
                </a:lnTo>
                <a:lnTo>
                  <a:pt x="1262574" y="2040466"/>
                </a:lnTo>
                <a:lnTo>
                  <a:pt x="1257016" y="2040996"/>
                </a:lnTo>
                <a:lnTo>
                  <a:pt x="1251194" y="2041525"/>
                </a:lnTo>
                <a:lnTo>
                  <a:pt x="1245372" y="2041525"/>
                </a:lnTo>
                <a:lnTo>
                  <a:pt x="111941" y="2041525"/>
                </a:lnTo>
                <a:lnTo>
                  <a:pt x="106119" y="2041525"/>
                </a:lnTo>
                <a:lnTo>
                  <a:pt x="100561" y="2040996"/>
                </a:lnTo>
                <a:lnTo>
                  <a:pt x="94739" y="2040466"/>
                </a:lnTo>
                <a:lnTo>
                  <a:pt x="89447" y="2039143"/>
                </a:lnTo>
                <a:lnTo>
                  <a:pt x="83889" y="2038084"/>
                </a:lnTo>
                <a:lnTo>
                  <a:pt x="78861" y="2036496"/>
                </a:lnTo>
                <a:lnTo>
                  <a:pt x="73569" y="2034643"/>
                </a:lnTo>
                <a:lnTo>
                  <a:pt x="68540" y="2032791"/>
                </a:lnTo>
                <a:lnTo>
                  <a:pt x="63248" y="2030408"/>
                </a:lnTo>
                <a:lnTo>
                  <a:pt x="58484" y="2028026"/>
                </a:lnTo>
                <a:lnTo>
                  <a:pt x="53721" y="2025115"/>
                </a:lnTo>
                <a:lnTo>
                  <a:pt x="49222" y="2022468"/>
                </a:lnTo>
                <a:lnTo>
                  <a:pt x="44988" y="2019292"/>
                </a:lnTo>
                <a:lnTo>
                  <a:pt x="40754" y="2017851"/>
                </a:lnTo>
                <a:lnTo>
                  <a:pt x="36784" y="2012410"/>
                </a:lnTo>
                <a:lnTo>
                  <a:pt x="32815" y="2008704"/>
                </a:lnTo>
                <a:lnTo>
                  <a:pt x="29110" y="2004734"/>
                </a:lnTo>
                <a:lnTo>
                  <a:pt x="25405" y="2000764"/>
                </a:lnTo>
                <a:lnTo>
                  <a:pt x="22229" y="1996529"/>
                </a:lnTo>
                <a:lnTo>
                  <a:pt x="19054" y="1992029"/>
                </a:lnTo>
                <a:lnTo>
                  <a:pt x="16143" y="1987529"/>
                </a:lnTo>
                <a:lnTo>
                  <a:pt x="13232" y="1982765"/>
                </a:lnTo>
                <a:lnTo>
                  <a:pt x="11115" y="1978000"/>
                </a:lnTo>
                <a:lnTo>
                  <a:pt x="8733" y="1972971"/>
                </a:lnTo>
                <a:lnTo>
                  <a:pt x="6881" y="1967942"/>
                </a:lnTo>
                <a:lnTo>
                  <a:pt x="5028" y="1962913"/>
                </a:lnTo>
                <a:lnTo>
                  <a:pt x="3440" y="1957355"/>
                </a:lnTo>
                <a:lnTo>
                  <a:pt x="2117" y="1951797"/>
                </a:lnTo>
                <a:lnTo>
                  <a:pt x="1323" y="1946503"/>
                </a:lnTo>
                <a:lnTo>
                  <a:pt x="529" y="1940944"/>
                </a:lnTo>
                <a:lnTo>
                  <a:pt x="265" y="1934857"/>
                </a:lnTo>
                <a:lnTo>
                  <a:pt x="0" y="1929298"/>
                </a:lnTo>
                <a:lnTo>
                  <a:pt x="265" y="1924004"/>
                </a:lnTo>
                <a:lnTo>
                  <a:pt x="529" y="1918711"/>
                </a:lnTo>
                <a:lnTo>
                  <a:pt x="1059" y="1913417"/>
                </a:lnTo>
                <a:lnTo>
                  <a:pt x="1852" y="1908388"/>
                </a:lnTo>
                <a:lnTo>
                  <a:pt x="2911" y="1903359"/>
                </a:lnTo>
                <a:lnTo>
                  <a:pt x="4499" y="1898065"/>
                </a:lnTo>
                <a:lnTo>
                  <a:pt x="5822" y="1893301"/>
                </a:lnTo>
                <a:lnTo>
                  <a:pt x="7674" y="1888537"/>
                </a:lnTo>
                <a:lnTo>
                  <a:pt x="9791" y="1883772"/>
                </a:lnTo>
                <a:lnTo>
                  <a:pt x="11644" y="1879273"/>
                </a:lnTo>
                <a:lnTo>
                  <a:pt x="14290" y="1874773"/>
                </a:lnTo>
                <a:lnTo>
                  <a:pt x="16672" y="1870538"/>
                </a:lnTo>
                <a:lnTo>
                  <a:pt x="19583" y="1866568"/>
                </a:lnTo>
                <a:lnTo>
                  <a:pt x="22229" y="1862597"/>
                </a:lnTo>
                <a:lnTo>
                  <a:pt x="25405" y="1858627"/>
                </a:lnTo>
                <a:lnTo>
                  <a:pt x="28845" y="1854657"/>
                </a:lnTo>
                <a:lnTo>
                  <a:pt x="32285" y="1850951"/>
                </a:lnTo>
                <a:lnTo>
                  <a:pt x="35726" y="1847510"/>
                </a:lnTo>
                <a:lnTo>
                  <a:pt x="39431" y="1844334"/>
                </a:lnTo>
                <a:lnTo>
                  <a:pt x="43400" y="1841158"/>
                </a:lnTo>
                <a:lnTo>
                  <a:pt x="47634" y="1838246"/>
                </a:lnTo>
                <a:lnTo>
                  <a:pt x="51604" y="1835599"/>
                </a:lnTo>
                <a:lnTo>
                  <a:pt x="56103" y="1832688"/>
                </a:lnTo>
                <a:lnTo>
                  <a:pt x="60601" y="1830570"/>
                </a:lnTo>
                <a:lnTo>
                  <a:pt x="65100" y="1828188"/>
                </a:lnTo>
                <a:lnTo>
                  <a:pt x="69599" y="1826335"/>
                </a:lnTo>
                <a:lnTo>
                  <a:pt x="74362" y="1824218"/>
                </a:lnTo>
                <a:lnTo>
                  <a:pt x="79391" y="1822894"/>
                </a:lnTo>
                <a:lnTo>
                  <a:pt x="84154" y="1821571"/>
                </a:lnTo>
                <a:lnTo>
                  <a:pt x="89182" y="1820247"/>
                </a:lnTo>
                <a:lnTo>
                  <a:pt x="94210" y="1819189"/>
                </a:lnTo>
                <a:lnTo>
                  <a:pt x="99503" y="1818659"/>
                </a:lnTo>
                <a:lnTo>
                  <a:pt x="103737" y="1775516"/>
                </a:lnTo>
                <a:lnTo>
                  <a:pt x="106383" y="1751694"/>
                </a:lnTo>
                <a:lnTo>
                  <a:pt x="108765" y="1727078"/>
                </a:lnTo>
                <a:lnTo>
                  <a:pt x="112205" y="1701668"/>
                </a:lnTo>
                <a:lnTo>
                  <a:pt x="115646" y="1675993"/>
                </a:lnTo>
                <a:lnTo>
                  <a:pt x="119615" y="1650319"/>
                </a:lnTo>
                <a:lnTo>
                  <a:pt x="123585" y="1624909"/>
                </a:lnTo>
                <a:lnTo>
                  <a:pt x="126231" y="1609028"/>
                </a:lnTo>
                <a:lnTo>
                  <a:pt x="129142" y="1593676"/>
                </a:lnTo>
                <a:lnTo>
                  <a:pt x="132053" y="1578854"/>
                </a:lnTo>
                <a:lnTo>
                  <a:pt x="135228" y="1563767"/>
                </a:lnTo>
                <a:lnTo>
                  <a:pt x="138669" y="1549473"/>
                </a:lnTo>
                <a:lnTo>
                  <a:pt x="142374" y="1535710"/>
                </a:lnTo>
                <a:lnTo>
                  <a:pt x="146343" y="1521946"/>
                </a:lnTo>
                <a:lnTo>
                  <a:pt x="150313" y="1508976"/>
                </a:lnTo>
                <a:lnTo>
                  <a:pt x="155605" y="1493889"/>
                </a:lnTo>
                <a:lnTo>
                  <a:pt x="161163" y="1479332"/>
                </a:lnTo>
                <a:lnTo>
                  <a:pt x="166985" y="1464509"/>
                </a:lnTo>
                <a:lnTo>
                  <a:pt x="173071" y="1449951"/>
                </a:lnTo>
                <a:lnTo>
                  <a:pt x="179687" y="1435394"/>
                </a:lnTo>
                <a:lnTo>
                  <a:pt x="186568" y="1421365"/>
                </a:lnTo>
                <a:lnTo>
                  <a:pt x="193713" y="1407337"/>
                </a:lnTo>
                <a:lnTo>
                  <a:pt x="201387" y="1393309"/>
                </a:lnTo>
                <a:lnTo>
                  <a:pt x="209062" y="1379810"/>
                </a:lnTo>
                <a:lnTo>
                  <a:pt x="217265" y="1366046"/>
                </a:lnTo>
                <a:lnTo>
                  <a:pt x="225734" y="1352547"/>
                </a:lnTo>
                <a:lnTo>
                  <a:pt x="234467" y="1339048"/>
                </a:lnTo>
                <a:lnTo>
                  <a:pt x="243729" y="1325814"/>
                </a:lnTo>
                <a:lnTo>
                  <a:pt x="252991" y="1312844"/>
                </a:lnTo>
                <a:lnTo>
                  <a:pt x="262783" y="1299874"/>
                </a:lnTo>
                <a:lnTo>
                  <a:pt x="272574" y="1286905"/>
                </a:lnTo>
                <a:lnTo>
                  <a:pt x="282630" y="1274200"/>
                </a:lnTo>
                <a:lnTo>
                  <a:pt x="293216" y="1261495"/>
                </a:lnTo>
                <a:lnTo>
                  <a:pt x="304066" y="1249055"/>
                </a:lnTo>
                <a:lnTo>
                  <a:pt x="314916" y="1236614"/>
                </a:lnTo>
                <a:lnTo>
                  <a:pt x="326295" y="1224174"/>
                </a:lnTo>
                <a:lnTo>
                  <a:pt x="337674" y="1211734"/>
                </a:lnTo>
                <a:lnTo>
                  <a:pt x="349583" y="1199558"/>
                </a:lnTo>
                <a:lnTo>
                  <a:pt x="361756" y="1187118"/>
                </a:lnTo>
                <a:lnTo>
                  <a:pt x="374194" y="1174678"/>
                </a:lnTo>
                <a:lnTo>
                  <a:pt x="386896" y="1162767"/>
                </a:lnTo>
                <a:lnTo>
                  <a:pt x="399864" y="1150327"/>
                </a:lnTo>
                <a:lnTo>
                  <a:pt x="413095" y="1137886"/>
                </a:lnTo>
                <a:lnTo>
                  <a:pt x="440617" y="1113271"/>
                </a:lnTo>
                <a:lnTo>
                  <a:pt x="468933" y="1088125"/>
                </a:lnTo>
                <a:lnTo>
                  <a:pt x="469198" y="1087331"/>
                </a:lnTo>
                <a:lnTo>
                  <a:pt x="470786" y="1083890"/>
                </a:lnTo>
                <a:lnTo>
                  <a:pt x="472374" y="1079126"/>
                </a:lnTo>
                <a:lnTo>
                  <a:pt x="473961" y="1073303"/>
                </a:lnTo>
                <a:lnTo>
                  <a:pt x="475814" y="1066156"/>
                </a:lnTo>
                <a:lnTo>
                  <a:pt x="478460" y="1054510"/>
                </a:lnTo>
                <a:lnTo>
                  <a:pt x="479519" y="1049746"/>
                </a:lnTo>
                <a:lnTo>
                  <a:pt x="480577" y="1044982"/>
                </a:lnTo>
                <a:lnTo>
                  <a:pt x="481371" y="1039952"/>
                </a:lnTo>
                <a:lnTo>
                  <a:pt x="481900" y="1033865"/>
                </a:lnTo>
                <a:lnTo>
                  <a:pt x="482165" y="1026718"/>
                </a:lnTo>
                <a:lnTo>
                  <a:pt x="482430" y="1017719"/>
                </a:lnTo>
                <a:lnTo>
                  <a:pt x="482430" y="1010308"/>
                </a:lnTo>
                <a:lnTo>
                  <a:pt x="482165" y="1005279"/>
                </a:lnTo>
                <a:lnTo>
                  <a:pt x="481636" y="1001838"/>
                </a:lnTo>
                <a:lnTo>
                  <a:pt x="481106" y="999455"/>
                </a:lnTo>
                <a:lnTo>
                  <a:pt x="479254" y="994426"/>
                </a:lnTo>
                <a:lnTo>
                  <a:pt x="478460" y="990456"/>
                </a:lnTo>
                <a:lnTo>
                  <a:pt x="477402" y="984633"/>
                </a:lnTo>
                <a:lnTo>
                  <a:pt x="476343" y="978810"/>
                </a:lnTo>
                <a:lnTo>
                  <a:pt x="475549" y="973516"/>
                </a:lnTo>
                <a:lnTo>
                  <a:pt x="472903" y="964517"/>
                </a:lnTo>
                <a:lnTo>
                  <a:pt x="470786" y="957900"/>
                </a:lnTo>
                <a:lnTo>
                  <a:pt x="468933" y="953665"/>
                </a:lnTo>
                <a:lnTo>
                  <a:pt x="440617" y="928520"/>
                </a:lnTo>
                <a:lnTo>
                  <a:pt x="413095" y="903904"/>
                </a:lnTo>
                <a:lnTo>
                  <a:pt x="399864" y="891463"/>
                </a:lnTo>
                <a:lnTo>
                  <a:pt x="386896" y="879288"/>
                </a:lnTo>
                <a:lnTo>
                  <a:pt x="374194" y="866848"/>
                </a:lnTo>
                <a:lnTo>
                  <a:pt x="361756" y="854407"/>
                </a:lnTo>
                <a:lnTo>
                  <a:pt x="349583" y="841967"/>
                </a:lnTo>
                <a:lnTo>
                  <a:pt x="337674" y="829792"/>
                </a:lnTo>
                <a:lnTo>
                  <a:pt x="326295" y="817351"/>
                </a:lnTo>
                <a:lnTo>
                  <a:pt x="314916" y="804911"/>
                </a:lnTo>
                <a:lnTo>
                  <a:pt x="304066" y="792736"/>
                </a:lnTo>
                <a:lnTo>
                  <a:pt x="293216" y="780031"/>
                </a:lnTo>
                <a:lnTo>
                  <a:pt x="282630" y="767590"/>
                </a:lnTo>
                <a:lnTo>
                  <a:pt x="272574" y="754885"/>
                </a:lnTo>
                <a:lnTo>
                  <a:pt x="262783" y="742180"/>
                </a:lnTo>
                <a:lnTo>
                  <a:pt x="252991" y="728946"/>
                </a:lnTo>
                <a:lnTo>
                  <a:pt x="243729" y="715712"/>
                </a:lnTo>
                <a:lnTo>
                  <a:pt x="234467" y="702478"/>
                </a:lnTo>
                <a:lnTo>
                  <a:pt x="225734" y="689243"/>
                </a:lnTo>
                <a:lnTo>
                  <a:pt x="217265" y="675480"/>
                </a:lnTo>
                <a:lnTo>
                  <a:pt x="209062" y="661981"/>
                </a:lnTo>
                <a:lnTo>
                  <a:pt x="201387" y="648217"/>
                </a:lnTo>
                <a:lnTo>
                  <a:pt x="193713" y="634188"/>
                </a:lnTo>
                <a:lnTo>
                  <a:pt x="186568" y="620170"/>
                </a:lnTo>
                <a:lnTo>
                  <a:pt x="179687" y="606132"/>
                </a:lnTo>
                <a:lnTo>
                  <a:pt x="173071" y="591839"/>
                </a:lnTo>
                <a:lnTo>
                  <a:pt x="166985" y="577016"/>
                </a:lnTo>
                <a:lnTo>
                  <a:pt x="161163" y="562458"/>
                </a:lnTo>
                <a:lnTo>
                  <a:pt x="155605" y="547636"/>
                </a:lnTo>
                <a:lnTo>
                  <a:pt x="150313" y="532814"/>
                </a:lnTo>
                <a:lnTo>
                  <a:pt x="146343" y="519579"/>
                </a:lnTo>
                <a:lnTo>
                  <a:pt x="142374" y="506080"/>
                </a:lnTo>
                <a:lnTo>
                  <a:pt x="138669" y="492052"/>
                </a:lnTo>
                <a:lnTo>
                  <a:pt x="135228" y="477759"/>
                </a:lnTo>
                <a:lnTo>
                  <a:pt x="132053" y="462936"/>
                </a:lnTo>
                <a:lnTo>
                  <a:pt x="129142" y="447849"/>
                </a:lnTo>
                <a:lnTo>
                  <a:pt x="126231" y="432762"/>
                </a:lnTo>
                <a:lnTo>
                  <a:pt x="123585" y="416881"/>
                </a:lnTo>
                <a:lnTo>
                  <a:pt x="118292" y="385648"/>
                </a:lnTo>
                <a:lnTo>
                  <a:pt x="113793" y="353886"/>
                </a:lnTo>
                <a:lnTo>
                  <a:pt x="110088" y="322653"/>
                </a:lnTo>
                <a:lnTo>
                  <a:pt x="106383" y="292214"/>
                </a:lnTo>
                <a:lnTo>
                  <a:pt x="102678" y="255952"/>
                </a:lnTo>
                <a:lnTo>
                  <a:pt x="99503" y="223131"/>
                </a:lnTo>
                <a:lnTo>
                  <a:pt x="94210" y="222337"/>
                </a:lnTo>
                <a:lnTo>
                  <a:pt x="89182" y="221543"/>
                </a:lnTo>
                <a:lnTo>
                  <a:pt x="84154" y="220219"/>
                </a:lnTo>
                <a:lnTo>
                  <a:pt x="79391" y="218896"/>
                </a:lnTo>
                <a:lnTo>
                  <a:pt x="74362" y="217308"/>
                </a:lnTo>
                <a:lnTo>
                  <a:pt x="69599" y="215455"/>
                </a:lnTo>
                <a:lnTo>
                  <a:pt x="65100" y="213602"/>
                </a:lnTo>
                <a:lnTo>
                  <a:pt x="60601" y="211220"/>
                </a:lnTo>
                <a:lnTo>
                  <a:pt x="56103" y="208838"/>
                </a:lnTo>
                <a:lnTo>
                  <a:pt x="51604" y="206191"/>
                </a:lnTo>
                <a:lnTo>
                  <a:pt x="47634" y="203544"/>
                </a:lnTo>
                <a:lnTo>
                  <a:pt x="43400" y="200368"/>
                </a:lnTo>
                <a:lnTo>
                  <a:pt x="39431" y="197191"/>
                </a:lnTo>
                <a:lnTo>
                  <a:pt x="35726" y="194280"/>
                </a:lnTo>
                <a:lnTo>
                  <a:pt x="32285" y="190574"/>
                </a:lnTo>
                <a:lnTo>
                  <a:pt x="28845" y="186869"/>
                </a:lnTo>
                <a:lnTo>
                  <a:pt x="25405" y="183163"/>
                </a:lnTo>
                <a:lnTo>
                  <a:pt x="22229" y="179193"/>
                </a:lnTo>
                <a:lnTo>
                  <a:pt x="19583" y="174958"/>
                </a:lnTo>
                <a:lnTo>
                  <a:pt x="16672" y="171252"/>
                </a:lnTo>
                <a:lnTo>
                  <a:pt x="14290" y="166753"/>
                </a:lnTo>
                <a:lnTo>
                  <a:pt x="11644" y="162253"/>
                </a:lnTo>
                <a:lnTo>
                  <a:pt x="9791" y="157753"/>
                </a:lnTo>
                <a:lnTo>
                  <a:pt x="7674" y="152989"/>
                </a:lnTo>
                <a:lnTo>
                  <a:pt x="5822" y="148225"/>
                </a:lnTo>
                <a:lnTo>
                  <a:pt x="4499" y="143460"/>
                </a:lnTo>
                <a:lnTo>
                  <a:pt x="2911" y="138166"/>
                </a:lnTo>
                <a:lnTo>
                  <a:pt x="1852" y="133137"/>
                </a:lnTo>
                <a:lnTo>
                  <a:pt x="1059" y="128108"/>
                </a:lnTo>
                <a:lnTo>
                  <a:pt x="529" y="122815"/>
                </a:lnTo>
                <a:lnTo>
                  <a:pt x="265" y="117786"/>
                </a:lnTo>
                <a:lnTo>
                  <a:pt x="0" y="112227"/>
                </a:lnTo>
                <a:lnTo>
                  <a:pt x="265" y="106404"/>
                </a:lnTo>
                <a:lnTo>
                  <a:pt x="529" y="100846"/>
                </a:lnTo>
                <a:lnTo>
                  <a:pt x="1323" y="95287"/>
                </a:lnTo>
                <a:lnTo>
                  <a:pt x="2117" y="89729"/>
                </a:lnTo>
                <a:lnTo>
                  <a:pt x="3440" y="84435"/>
                </a:lnTo>
                <a:lnTo>
                  <a:pt x="5028" y="78877"/>
                </a:lnTo>
                <a:lnTo>
                  <a:pt x="6881" y="73583"/>
                </a:lnTo>
                <a:lnTo>
                  <a:pt x="8733" y="68554"/>
                </a:lnTo>
                <a:lnTo>
                  <a:pt x="11115" y="63525"/>
                </a:lnTo>
                <a:lnTo>
                  <a:pt x="13232" y="58761"/>
                </a:lnTo>
                <a:lnTo>
                  <a:pt x="16143" y="53996"/>
                </a:lnTo>
                <a:lnTo>
                  <a:pt x="19054" y="49497"/>
                </a:lnTo>
                <a:lnTo>
                  <a:pt x="22229" y="45262"/>
                </a:lnTo>
                <a:lnTo>
                  <a:pt x="25405" y="41027"/>
                </a:lnTo>
                <a:lnTo>
                  <a:pt x="29110" y="36792"/>
                </a:lnTo>
                <a:lnTo>
                  <a:pt x="32815" y="32821"/>
                </a:lnTo>
                <a:lnTo>
                  <a:pt x="36784" y="29380"/>
                </a:lnTo>
                <a:lnTo>
                  <a:pt x="40754" y="25675"/>
                </a:lnTo>
                <a:lnTo>
                  <a:pt x="44988" y="22499"/>
                </a:lnTo>
                <a:lnTo>
                  <a:pt x="49222" y="19058"/>
                </a:lnTo>
                <a:lnTo>
                  <a:pt x="53721" y="16411"/>
                </a:lnTo>
                <a:lnTo>
                  <a:pt x="58484" y="13499"/>
                </a:lnTo>
                <a:lnTo>
                  <a:pt x="63248" y="11382"/>
                </a:lnTo>
                <a:lnTo>
                  <a:pt x="68540" y="9000"/>
                </a:lnTo>
                <a:lnTo>
                  <a:pt x="73569" y="6882"/>
                </a:lnTo>
                <a:lnTo>
                  <a:pt x="78861" y="5029"/>
                </a:lnTo>
                <a:lnTo>
                  <a:pt x="83889" y="3706"/>
                </a:lnTo>
                <a:lnTo>
                  <a:pt x="89447" y="2382"/>
                </a:lnTo>
                <a:lnTo>
                  <a:pt x="94739" y="1324"/>
                </a:lnTo>
                <a:lnTo>
                  <a:pt x="100561" y="530"/>
                </a:lnTo>
                <a:lnTo>
                  <a:pt x="106119" y="265"/>
                </a:lnTo>
                <a:lnTo>
                  <a:pt x="1119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9952281" y="2390814"/>
            <a:ext cx="1319011" cy="1316208"/>
          </a:xfrm>
          <a:custGeom>
            <a:avLst/>
            <a:gdLst>
              <a:gd name="T0" fmla="*/ 1524318 w 3543300"/>
              <a:gd name="T1" fmla="*/ 1132523 h 3617913"/>
              <a:gd name="T2" fmla="*/ 1313498 w 3543300"/>
              <a:gd name="T3" fmla="*/ 1253173 h 3617913"/>
              <a:gd name="T4" fmla="*/ 1155382 w 3543300"/>
              <a:gd name="T5" fmla="*/ 1435418 h 3617913"/>
              <a:gd name="T6" fmla="*/ 1066122 w 3543300"/>
              <a:gd name="T7" fmla="*/ 1663327 h 3617913"/>
              <a:gd name="T8" fmla="*/ 1059774 w 3543300"/>
              <a:gd name="T9" fmla="*/ 1918696 h 3617913"/>
              <a:gd name="T10" fmla="*/ 1138484 w 3543300"/>
              <a:gd name="T11" fmla="*/ 2152467 h 3617913"/>
              <a:gd name="T12" fmla="*/ 1287651 w 3543300"/>
              <a:gd name="T13" fmla="*/ 2342088 h 3617913"/>
              <a:gd name="T14" fmla="*/ 1491724 w 3543300"/>
              <a:gd name="T15" fmla="*/ 2472632 h 3617913"/>
              <a:gd name="T16" fmla="*/ 1734517 w 3543300"/>
              <a:gd name="T17" fmla="*/ 2528533 h 3617913"/>
              <a:gd name="T18" fmla="*/ 1985879 w 3543300"/>
              <a:gd name="T19" fmla="*/ 2496771 h 3617913"/>
              <a:gd name="T20" fmla="*/ 2202647 w 3543300"/>
              <a:gd name="T21" fmla="*/ 2386238 h 3617913"/>
              <a:gd name="T22" fmla="*/ 2368635 w 3543300"/>
              <a:gd name="T23" fmla="*/ 2211863 h 3617913"/>
              <a:gd name="T24" fmla="*/ 2469244 w 3543300"/>
              <a:gd name="T25" fmla="*/ 1988891 h 3617913"/>
              <a:gd name="T26" fmla="*/ 2487969 w 3543300"/>
              <a:gd name="T27" fmla="*/ 1735110 h 3617913"/>
              <a:gd name="T28" fmla="*/ 2420685 w 3543300"/>
              <a:gd name="T29" fmla="*/ 1496257 h 3617913"/>
              <a:gd name="T30" fmla="*/ 2280920 w 3543300"/>
              <a:gd name="T31" fmla="*/ 1299528 h 3617913"/>
              <a:gd name="T32" fmla="*/ 2083752 w 3543300"/>
              <a:gd name="T33" fmla="*/ 1159510 h 3617913"/>
              <a:gd name="T34" fmla="*/ 1845310 w 3543300"/>
              <a:gd name="T35" fmla="*/ 1092518 h 3617913"/>
              <a:gd name="T36" fmla="*/ 1957705 w 3543300"/>
              <a:gd name="T37" fmla="*/ 6985 h 3617913"/>
              <a:gd name="T38" fmla="*/ 2011998 w 3543300"/>
              <a:gd name="T39" fmla="*/ 89217 h 3617913"/>
              <a:gd name="T40" fmla="*/ 2341562 w 3543300"/>
              <a:gd name="T41" fmla="*/ 485457 h 3617913"/>
              <a:gd name="T42" fmla="*/ 2646362 w 3543300"/>
              <a:gd name="T43" fmla="*/ 240665 h 3617913"/>
              <a:gd name="T44" fmla="*/ 2970848 w 3543300"/>
              <a:gd name="T45" fmla="*/ 446087 h 3617913"/>
              <a:gd name="T46" fmla="*/ 2979738 w 3543300"/>
              <a:gd name="T47" fmla="*/ 554990 h 3617913"/>
              <a:gd name="T48" fmla="*/ 2996248 w 3543300"/>
              <a:gd name="T49" fmla="*/ 1049655 h 3617913"/>
              <a:gd name="T50" fmla="*/ 3393440 w 3543300"/>
              <a:gd name="T51" fmla="*/ 1051243 h 3617913"/>
              <a:gd name="T52" fmla="*/ 3542030 w 3543300"/>
              <a:gd name="T53" fmla="*/ 1406843 h 3617913"/>
              <a:gd name="T54" fmla="*/ 3490278 w 3543300"/>
              <a:gd name="T55" fmla="*/ 1502728 h 3617913"/>
              <a:gd name="T56" fmla="*/ 3210242 w 3543300"/>
              <a:gd name="T57" fmla="*/ 1889125 h 3617913"/>
              <a:gd name="T58" fmla="*/ 3529330 w 3543300"/>
              <a:gd name="T59" fmla="*/ 2149158 h 3617913"/>
              <a:gd name="T60" fmla="*/ 3442335 w 3543300"/>
              <a:gd name="T61" fmla="*/ 2520315 h 3617913"/>
              <a:gd name="T62" fmla="*/ 3346450 w 3543300"/>
              <a:gd name="T63" fmla="*/ 2572068 h 3617913"/>
              <a:gd name="T64" fmla="*/ 2905125 w 3543300"/>
              <a:gd name="T65" fmla="*/ 2698115 h 3617913"/>
              <a:gd name="T66" fmla="*/ 2994025 w 3543300"/>
              <a:gd name="T67" fmla="*/ 3108643 h 3617913"/>
              <a:gd name="T68" fmla="*/ 2709228 w 3543300"/>
              <a:gd name="T69" fmla="*/ 3363913 h 3617913"/>
              <a:gd name="T70" fmla="*/ 2600325 w 3543300"/>
              <a:gd name="T71" fmla="*/ 3355023 h 3617913"/>
              <a:gd name="T72" fmla="*/ 2193608 w 3543300"/>
              <a:gd name="T73" fmla="*/ 3187066 h 3617913"/>
              <a:gd name="T74" fmla="*/ 2005012 w 3543300"/>
              <a:gd name="T75" fmla="*/ 3563621 h 3617913"/>
              <a:gd name="T76" fmla="*/ 1620520 w 3543300"/>
              <a:gd name="T77" fmla="*/ 3617913 h 3617913"/>
              <a:gd name="T78" fmla="*/ 1535430 w 3543300"/>
              <a:gd name="T79" fmla="*/ 3555366 h 3617913"/>
              <a:gd name="T80" fmla="*/ 1324928 w 3543300"/>
              <a:gd name="T81" fmla="*/ 3179128 h 3617913"/>
              <a:gd name="T82" fmla="*/ 935990 w 3543300"/>
              <a:gd name="T83" fmla="*/ 3361056 h 3617913"/>
              <a:gd name="T84" fmla="*/ 830262 w 3543300"/>
              <a:gd name="T85" fmla="*/ 3361056 h 3617913"/>
              <a:gd name="T86" fmla="*/ 550545 w 3543300"/>
              <a:gd name="T87" fmla="*/ 3100071 h 3617913"/>
              <a:gd name="T88" fmla="*/ 638492 w 3543300"/>
              <a:gd name="T89" fmla="*/ 2698115 h 3617913"/>
              <a:gd name="T90" fmla="*/ 196850 w 3543300"/>
              <a:gd name="T91" fmla="*/ 2572068 h 3617913"/>
              <a:gd name="T92" fmla="*/ 101282 w 3543300"/>
              <a:gd name="T93" fmla="*/ 2520315 h 3617913"/>
              <a:gd name="T94" fmla="*/ 13970 w 3543300"/>
              <a:gd name="T95" fmla="*/ 2149158 h 3617913"/>
              <a:gd name="T96" fmla="*/ 334962 w 3543300"/>
              <a:gd name="T97" fmla="*/ 1915478 h 3617913"/>
              <a:gd name="T98" fmla="*/ 57467 w 3543300"/>
              <a:gd name="T99" fmla="*/ 1504633 h 3617913"/>
              <a:gd name="T100" fmla="*/ 635 w 3543300"/>
              <a:gd name="T101" fmla="*/ 1411288 h 3617913"/>
              <a:gd name="T102" fmla="*/ 134620 w 3543300"/>
              <a:gd name="T103" fmla="*/ 1058863 h 3617913"/>
              <a:gd name="T104" fmla="*/ 520382 w 3543300"/>
              <a:gd name="T105" fmla="*/ 1095375 h 3617913"/>
              <a:gd name="T106" fmla="*/ 742632 w 3543300"/>
              <a:gd name="T107" fmla="*/ 801052 h 3617913"/>
              <a:gd name="T108" fmla="*/ 558482 w 3543300"/>
              <a:gd name="T109" fmla="*/ 467677 h 3617913"/>
              <a:gd name="T110" fmla="*/ 862648 w 3543300"/>
              <a:gd name="T111" fmla="*/ 242252 h 3617913"/>
              <a:gd name="T112" fmla="*/ 955040 w 3543300"/>
              <a:gd name="T113" fmla="*/ 276542 h 3617913"/>
              <a:gd name="T114" fmla="*/ 1452245 w 3543300"/>
              <a:gd name="T115" fmla="*/ 404177 h 3617913"/>
              <a:gd name="T116" fmla="*/ 1557655 w 3543300"/>
              <a:gd name="T117" fmla="*/ 26352 h 3617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43300" h="3617913">
                <a:moveTo>
                  <a:pt x="1752918" y="1088708"/>
                </a:moveTo>
                <a:lnTo>
                  <a:pt x="1734502" y="1089660"/>
                </a:lnTo>
                <a:lnTo>
                  <a:pt x="1716088" y="1090613"/>
                </a:lnTo>
                <a:lnTo>
                  <a:pt x="1697990" y="1092518"/>
                </a:lnTo>
                <a:lnTo>
                  <a:pt x="1679892" y="1094423"/>
                </a:lnTo>
                <a:lnTo>
                  <a:pt x="1662112" y="1097280"/>
                </a:lnTo>
                <a:lnTo>
                  <a:pt x="1644332" y="1100138"/>
                </a:lnTo>
                <a:lnTo>
                  <a:pt x="1626552" y="1103630"/>
                </a:lnTo>
                <a:lnTo>
                  <a:pt x="1608772" y="1107440"/>
                </a:lnTo>
                <a:lnTo>
                  <a:pt x="1591628" y="1111568"/>
                </a:lnTo>
                <a:lnTo>
                  <a:pt x="1574800" y="1116013"/>
                </a:lnTo>
                <a:lnTo>
                  <a:pt x="1557338" y="1121093"/>
                </a:lnTo>
                <a:lnTo>
                  <a:pt x="1540828" y="1126490"/>
                </a:lnTo>
                <a:lnTo>
                  <a:pt x="1524318" y="1132523"/>
                </a:lnTo>
                <a:lnTo>
                  <a:pt x="1507808" y="1138555"/>
                </a:lnTo>
                <a:lnTo>
                  <a:pt x="1491615" y="1145223"/>
                </a:lnTo>
                <a:lnTo>
                  <a:pt x="1475422" y="1152525"/>
                </a:lnTo>
                <a:lnTo>
                  <a:pt x="1459548" y="1159510"/>
                </a:lnTo>
                <a:lnTo>
                  <a:pt x="1443672" y="1167448"/>
                </a:lnTo>
                <a:lnTo>
                  <a:pt x="1428432" y="1175703"/>
                </a:lnTo>
                <a:lnTo>
                  <a:pt x="1413192" y="1183958"/>
                </a:lnTo>
                <a:lnTo>
                  <a:pt x="1398270" y="1193165"/>
                </a:lnTo>
                <a:lnTo>
                  <a:pt x="1383665" y="1202055"/>
                </a:lnTo>
                <a:lnTo>
                  <a:pt x="1368742" y="1211898"/>
                </a:lnTo>
                <a:lnTo>
                  <a:pt x="1354772" y="1221740"/>
                </a:lnTo>
                <a:lnTo>
                  <a:pt x="1340485" y="1231900"/>
                </a:lnTo>
                <a:lnTo>
                  <a:pt x="1327150" y="1242378"/>
                </a:lnTo>
                <a:lnTo>
                  <a:pt x="1313498" y="1253173"/>
                </a:lnTo>
                <a:lnTo>
                  <a:pt x="1300480" y="1264285"/>
                </a:lnTo>
                <a:lnTo>
                  <a:pt x="1287462" y="1275715"/>
                </a:lnTo>
                <a:lnTo>
                  <a:pt x="1274762" y="1287463"/>
                </a:lnTo>
                <a:lnTo>
                  <a:pt x="1262380" y="1299528"/>
                </a:lnTo>
                <a:lnTo>
                  <a:pt x="1250315" y="1311910"/>
                </a:lnTo>
                <a:lnTo>
                  <a:pt x="1238568" y="1324928"/>
                </a:lnTo>
                <a:lnTo>
                  <a:pt x="1227138" y="1337628"/>
                </a:lnTo>
                <a:lnTo>
                  <a:pt x="1215708" y="1350645"/>
                </a:lnTo>
                <a:lnTo>
                  <a:pt x="1205230" y="1364298"/>
                </a:lnTo>
                <a:lnTo>
                  <a:pt x="1194752" y="1377950"/>
                </a:lnTo>
                <a:lnTo>
                  <a:pt x="1183958" y="1392238"/>
                </a:lnTo>
                <a:lnTo>
                  <a:pt x="1174432" y="1406525"/>
                </a:lnTo>
                <a:lnTo>
                  <a:pt x="1164908" y="1420813"/>
                </a:lnTo>
                <a:lnTo>
                  <a:pt x="1155382" y="1435418"/>
                </a:lnTo>
                <a:lnTo>
                  <a:pt x="1146810" y="1450340"/>
                </a:lnTo>
                <a:lnTo>
                  <a:pt x="1138391" y="1465309"/>
                </a:lnTo>
                <a:lnTo>
                  <a:pt x="1130549" y="1480376"/>
                </a:lnTo>
                <a:lnTo>
                  <a:pt x="1122615" y="1496257"/>
                </a:lnTo>
                <a:lnTo>
                  <a:pt x="1114998" y="1512138"/>
                </a:lnTo>
                <a:lnTo>
                  <a:pt x="1108333" y="1528337"/>
                </a:lnTo>
                <a:lnTo>
                  <a:pt x="1101668" y="1544536"/>
                </a:lnTo>
                <a:lnTo>
                  <a:pt x="1095321" y="1561052"/>
                </a:lnTo>
                <a:lnTo>
                  <a:pt x="1089608" y="1577568"/>
                </a:lnTo>
                <a:lnTo>
                  <a:pt x="1083895" y="1594402"/>
                </a:lnTo>
                <a:lnTo>
                  <a:pt x="1079134" y="1611554"/>
                </a:lnTo>
                <a:lnTo>
                  <a:pt x="1074056" y="1628388"/>
                </a:lnTo>
                <a:lnTo>
                  <a:pt x="1069931" y="1646175"/>
                </a:lnTo>
                <a:lnTo>
                  <a:pt x="1066122" y="1663327"/>
                </a:lnTo>
                <a:lnTo>
                  <a:pt x="1062948" y="1681114"/>
                </a:lnTo>
                <a:lnTo>
                  <a:pt x="1059774" y="1698901"/>
                </a:lnTo>
                <a:lnTo>
                  <a:pt x="1057553" y="1717005"/>
                </a:lnTo>
                <a:lnTo>
                  <a:pt x="1055331" y="1735110"/>
                </a:lnTo>
                <a:lnTo>
                  <a:pt x="1053744" y="1753532"/>
                </a:lnTo>
                <a:lnTo>
                  <a:pt x="1052792" y="1771319"/>
                </a:lnTo>
                <a:lnTo>
                  <a:pt x="1051840" y="1790376"/>
                </a:lnTo>
                <a:lnTo>
                  <a:pt x="1051523" y="1808798"/>
                </a:lnTo>
                <a:lnTo>
                  <a:pt x="1051840" y="1827221"/>
                </a:lnTo>
                <a:lnTo>
                  <a:pt x="1052792" y="1845960"/>
                </a:lnTo>
                <a:lnTo>
                  <a:pt x="1053744" y="1864065"/>
                </a:lnTo>
                <a:lnTo>
                  <a:pt x="1055331" y="1882487"/>
                </a:lnTo>
                <a:lnTo>
                  <a:pt x="1057553" y="1900592"/>
                </a:lnTo>
                <a:lnTo>
                  <a:pt x="1059774" y="1918696"/>
                </a:lnTo>
                <a:lnTo>
                  <a:pt x="1062948" y="1936483"/>
                </a:lnTo>
                <a:lnTo>
                  <a:pt x="1066122" y="1953952"/>
                </a:lnTo>
                <a:lnTo>
                  <a:pt x="1069931" y="1971739"/>
                </a:lnTo>
                <a:lnTo>
                  <a:pt x="1074056" y="1988891"/>
                </a:lnTo>
                <a:lnTo>
                  <a:pt x="1079134" y="2006043"/>
                </a:lnTo>
                <a:lnTo>
                  <a:pt x="1083895" y="2022877"/>
                </a:lnTo>
                <a:lnTo>
                  <a:pt x="1089608" y="2039711"/>
                </a:lnTo>
                <a:lnTo>
                  <a:pt x="1095321" y="2056545"/>
                </a:lnTo>
                <a:lnTo>
                  <a:pt x="1101668" y="2073061"/>
                </a:lnTo>
                <a:lnTo>
                  <a:pt x="1108333" y="2089260"/>
                </a:lnTo>
                <a:lnTo>
                  <a:pt x="1114998" y="2105459"/>
                </a:lnTo>
                <a:lnTo>
                  <a:pt x="1122615" y="2121022"/>
                </a:lnTo>
                <a:lnTo>
                  <a:pt x="1130549" y="2136904"/>
                </a:lnTo>
                <a:lnTo>
                  <a:pt x="1138484" y="2152467"/>
                </a:lnTo>
                <a:lnTo>
                  <a:pt x="1147053" y="2167395"/>
                </a:lnTo>
                <a:lnTo>
                  <a:pt x="1155622" y="2182641"/>
                </a:lnTo>
                <a:lnTo>
                  <a:pt x="1165144" y="2197252"/>
                </a:lnTo>
                <a:lnTo>
                  <a:pt x="1174665" y="2211863"/>
                </a:lnTo>
                <a:lnTo>
                  <a:pt x="1184186" y="2225838"/>
                </a:lnTo>
                <a:lnTo>
                  <a:pt x="1194977" y="2240131"/>
                </a:lnTo>
                <a:lnTo>
                  <a:pt x="1205450" y="2253789"/>
                </a:lnTo>
                <a:lnTo>
                  <a:pt x="1215924" y="2267129"/>
                </a:lnTo>
                <a:lnTo>
                  <a:pt x="1227349" y="2280469"/>
                </a:lnTo>
                <a:lnTo>
                  <a:pt x="1238775" y="2293174"/>
                </a:lnTo>
                <a:lnTo>
                  <a:pt x="1250518" y="2305879"/>
                </a:lnTo>
                <a:lnTo>
                  <a:pt x="1262578" y="2318267"/>
                </a:lnTo>
                <a:lnTo>
                  <a:pt x="1274956" y="2330336"/>
                </a:lnTo>
                <a:lnTo>
                  <a:pt x="1287651" y="2342088"/>
                </a:lnTo>
                <a:lnTo>
                  <a:pt x="1300663" y="2353840"/>
                </a:lnTo>
                <a:lnTo>
                  <a:pt x="1313676" y="2364640"/>
                </a:lnTo>
                <a:lnTo>
                  <a:pt x="1327323" y="2375756"/>
                </a:lnTo>
                <a:lnTo>
                  <a:pt x="1340653" y="2386238"/>
                </a:lnTo>
                <a:lnTo>
                  <a:pt x="1354935" y="2396402"/>
                </a:lnTo>
                <a:lnTo>
                  <a:pt x="1368899" y="2406566"/>
                </a:lnTo>
                <a:lnTo>
                  <a:pt x="1383816" y="2415777"/>
                </a:lnTo>
                <a:lnTo>
                  <a:pt x="1398415" y="2424988"/>
                </a:lnTo>
                <a:lnTo>
                  <a:pt x="1413332" y="2433882"/>
                </a:lnTo>
                <a:lnTo>
                  <a:pt x="1428566" y="2442775"/>
                </a:lnTo>
                <a:lnTo>
                  <a:pt x="1443800" y="2450398"/>
                </a:lnTo>
                <a:lnTo>
                  <a:pt x="1459669" y="2458339"/>
                </a:lnTo>
                <a:lnTo>
                  <a:pt x="1475538" y="2465644"/>
                </a:lnTo>
                <a:lnTo>
                  <a:pt x="1491724" y="2472632"/>
                </a:lnTo>
                <a:lnTo>
                  <a:pt x="1507910" y="2479619"/>
                </a:lnTo>
                <a:lnTo>
                  <a:pt x="1524414" y="2485654"/>
                </a:lnTo>
                <a:lnTo>
                  <a:pt x="1540917" y="2491689"/>
                </a:lnTo>
                <a:lnTo>
                  <a:pt x="1557421" y="2496771"/>
                </a:lnTo>
                <a:lnTo>
                  <a:pt x="1574877" y="2502171"/>
                </a:lnTo>
                <a:lnTo>
                  <a:pt x="1591698" y="2506617"/>
                </a:lnTo>
                <a:lnTo>
                  <a:pt x="1608836" y="2510746"/>
                </a:lnTo>
                <a:lnTo>
                  <a:pt x="1626609" y="2514876"/>
                </a:lnTo>
                <a:lnTo>
                  <a:pt x="1644382" y="2518369"/>
                </a:lnTo>
                <a:lnTo>
                  <a:pt x="1662155" y="2520910"/>
                </a:lnTo>
                <a:lnTo>
                  <a:pt x="1679928" y="2523451"/>
                </a:lnTo>
                <a:lnTo>
                  <a:pt x="1698019" y="2525675"/>
                </a:lnTo>
                <a:lnTo>
                  <a:pt x="1716109" y="2527263"/>
                </a:lnTo>
                <a:lnTo>
                  <a:pt x="1734517" y="2528533"/>
                </a:lnTo>
                <a:lnTo>
                  <a:pt x="1752925" y="2529169"/>
                </a:lnTo>
                <a:lnTo>
                  <a:pt x="1771967" y="2529169"/>
                </a:lnTo>
                <a:lnTo>
                  <a:pt x="1790375" y="2529169"/>
                </a:lnTo>
                <a:lnTo>
                  <a:pt x="1808783" y="2528533"/>
                </a:lnTo>
                <a:lnTo>
                  <a:pt x="1827191" y="2527263"/>
                </a:lnTo>
                <a:lnTo>
                  <a:pt x="1845281" y="2525675"/>
                </a:lnTo>
                <a:lnTo>
                  <a:pt x="1863372" y="2523451"/>
                </a:lnTo>
                <a:lnTo>
                  <a:pt x="1881145" y="2520910"/>
                </a:lnTo>
                <a:lnTo>
                  <a:pt x="1898918" y="2518369"/>
                </a:lnTo>
                <a:lnTo>
                  <a:pt x="1916691" y="2514876"/>
                </a:lnTo>
                <a:lnTo>
                  <a:pt x="1934464" y="2510746"/>
                </a:lnTo>
                <a:lnTo>
                  <a:pt x="1951602" y="2506617"/>
                </a:lnTo>
                <a:lnTo>
                  <a:pt x="1969058" y="2502171"/>
                </a:lnTo>
                <a:lnTo>
                  <a:pt x="1985879" y="2496771"/>
                </a:lnTo>
                <a:lnTo>
                  <a:pt x="2002383" y="2491689"/>
                </a:lnTo>
                <a:lnTo>
                  <a:pt x="2019204" y="2485654"/>
                </a:lnTo>
                <a:lnTo>
                  <a:pt x="2035390" y="2479619"/>
                </a:lnTo>
                <a:lnTo>
                  <a:pt x="2051894" y="2472632"/>
                </a:lnTo>
                <a:lnTo>
                  <a:pt x="2067762" y="2465644"/>
                </a:lnTo>
                <a:lnTo>
                  <a:pt x="2083631" y="2458339"/>
                </a:lnTo>
                <a:lnTo>
                  <a:pt x="2099500" y="2450398"/>
                </a:lnTo>
                <a:lnTo>
                  <a:pt x="2114734" y="2442775"/>
                </a:lnTo>
                <a:lnTo>
                  <a:pt x="2129968" y="2433882"/>
                </a:lnTo>
                <a:lnTo>
                  <a:pt x="2144885" y="2424988"/>
                </a:lnTo>
                <a:lnTo>
                  <a:pt x="2159484" y="2415777"/>
                </a:lnTo>
                <a:lnTo>
                  <a:pt x="2174401" y="2406566"/>
                </a:lnTo>
                <a:lnTo>
                  <a:pt x="2188683" y="2396402"/>
                </a:lnTo>
                <a:lnTo>
                  <a:pt x="2202647" y="2386238"/>
                </a:lnTo>
                <a:lnTo>
                  <a:pt x="2215977" y="2375756"/>
                </a:lnTo>
                <a:lnTo>
                  <a:pt x="2229624" y="2364640"/>
                </a:lnTo>
                <a:lnTo>
                  <a:pt x="2242637" y="2353840"/>
                </a:lnTo>
                <a:lnTo>
                  <a:pt x="2255966" y="2342088"/>
                </a:lnTo>
                <a:lnTo>
                  <a:pt x="2268344" y="2330336"/>
                </a:lnTo>
                <a:lnTo>
                  <a:pt x="2280722" y="2318267"/>
                </a:lnTo>
                <a:lnTo>
                  <a:pt x="2292782" y="2305879"/>
                </a:lnTo>
                <a:lnTo>
                  <a:pt x="2304525" y="2293174"/>
                </a:lnTo>
                <a:lnTo>
                  <a:pt x="2315951" y="2280469"/>
                </a:lnTo>
                <a:lnTo>
                  <a:pt x="2327376" y="2267129"/>
                </a:lnTo>
                <a:lnTo>
                  <a:pt x="2338167" y="2253789"/>
                </a:lnTo>
                <a:lnTo>
                  <a:pt x="2348958" y="2240131"/>
                </a:lnTo>
                <a:lnTo>
                  <a:pt x="2359114" y="2225838"/>
                </a:lnTo>
                <a:lnTo>
                  <a:pt x="2368635" y="2211863"/>
                </a:lnTo>
                <a:lnTo>
                  <a:pt x="2378156" y="2197252"/>
                </a:lnTo>
                <a:lnTo>
                  <a:pt x="2387678" y="2182641"/>
                </a:lnTo>
                <a:lnTo>
                  <a:pt x="2396247" y="2167395"/>
                </a:lnTo>
                <a:lnTo>
                  <a:pt x="2404816" y="2152467"/>
                </a:lnTo>
                <a:lnTo>
                  <a:pt x="2412750" y="2136904"/>
                </a:lnTo>
                <a:lnTo>
                  <a:pt x="2420685" y="2121022"/>
                </a:lnTo>
                <a:lnTo>
                  <a:pt x="2428302" y="2105459"/>
                </a:lnTo>
                <a:lnTo>
                  <a:pt x="2434967" y="2089260"/>
                </a:lnTo>
                <a:lnTo>
                  <a:pt x="2441632" y="2073061"/>
                </a:lnTo>
                <a:lnTo>
                  <a:pt x="2447979" y="2056545"/>
                </a:lnTo>
                <a:lnTo>
                  <a:pt x="2453692" y="2039711"/>
                </a:lnTo>
                <a:lnTo>
                  <a:pt x="2459405" y="2022877"/>
                </a:lnTo>
                <a:lnTo>
                  <a:pt x="2464166" y="2006043"/>
                </a:lnTo>
                <a:lnTo>
                  <a:pt x="2469244" y="1988891"/>
                </a:lnTo>
                <a:lnTo>
                  <a:pt x="2473370" y="1971739"/>
                </a:lnTo>
                <a:lnTo>
                  <a:pt x="2477178" y="1953952"/>
                </a:lnTo>
                <a:lnTo>
                  <a:pt x="2480352" y="1936483"/>
                </a:lnTo>
                <a:lnTo>
                  <a:pt x="2483526" y="1918696"/>
                </a:lnTo>
                <a:lnTo>
                  <a:pt x="2486064" y="1900592"/>
                </a:lnTo>
                <a:lnTo>
                  <a:pt x="2487969" y="1882487"/>
                </a:lnTo>
                <a:lnTo>
                  <a:pt x="2489556" y="1864065"/>
                </a:lnTo>
                <a:lnTo>
                  <a:pt x="2490508" y="1845960"/>
                </a:lnTo>
                <a:lnTo>
                  <a:pt x="2491460" y="1827221"/>
                </a:lnTo>
                <a:lnTo>
                  <a:pt x="2491777" y="1808798"/>
                </a:lnTo>
                <a:lnTo>
                  <a:pt x="2491460" y="1790376"/>
                </a:lnTo>
                <a:lnTo>
                  <a:pt x="2490508" y="1771319"/>
                </a:lnTo>
                <a:lnTo>
                  <a:pt x="2489556" y="1753532"/>
                </a:lnTo>
                <a:lnTo>
                  <a:pt x="2487969" y="1735110"/>
                </a:lnTo>
                <a:lnTo>
                  <a:pt x="2486064" y="1717005"/>
                </a:lnTo>
                <a:lnTo>
                  <a:pt x="2483526" y="1698901"/>
                </a:lnTo>
                <a:lnTo>
                  <a:pt x="2480352" y="1681114"/>
                </a:lnTo>
                <a:lnTo>
                  <a:pt x="2477178" y="1663327"/>
                </a:lnTo>
                <a:lnTo>
                  <a:pt x="2473370" y="1646175"/>
                </a:lnTo>
                <a:lnTo>
                  <a:pt x="2469244" y="1628388"/>
                </a:lnTo>
                <a:lnTo>
                  <a:pt x="2464166" y="1611554"/>
                </a:lnTo>
                <a:lnTo>
                  <a:pt x="2459405" y="1594402"/>
                </a:lnTo>
                <a:lnTo>
                  <a:pt x="2453692" y="1577568"/>
                </a:lnTo>
                <a:lnTo>
                  <a:pt x="2447979" y="1561052"/>
                </a:lnTo>
                <a:lnTo>
                  <a:pt x="2441632" y="1544536"/>
                </a:lnTo>
                <a:lnTo>
                  <a:pt x="2434967" y="1528337"/>
                </a:lnTo>
                <a:lnTo>
                  <a:pt x="2428302" y="1512138"/>
                </a:lnTo>
                <a:lnTo>
                  <a:pt x="2420685" y="1496257"/>
                </a:lnTo>
                <a:lnTo>
                  <a:pt x="2412750" y="1480376"/>
                </a:lnTo>
                <a:lnTo>
                  <a:pt x="2404909" y="1465308"/>
                </a:lnTo>
                <a:lnTo>
                  <a:pt x="2396490" y="1450340"/>
                </a:lnTo>
                <a:lnTo>
                  <a:pt x="2387918" y="1435418"/>
                </a:lnTo>
                <a:lnTo>
                  <a:pt x="2378392" y="1420813"/>
                </a:lnTo>
                <a:lnTo>
                  <a:pt x="2368868" y="1406525"/>
                </a:lnTo>
                <a:lnTo>
                  <a:pt x="2359342" y="1392238"/>
                </a:lnTo>
                <a:lnTo>
                  <a:pt x="2349182" y="1377950"/>
                </a:lnTo>
                <a:lnTo>
                  <a:pt x="2338388" y="1364298"/>
                </a:lnTo>
                <a:lnTo>
                  <a:pt x="2327592" y="1350645"/>
                </a:lnTo>
                <a:lnTo>
                  <a:pt x="2316162" y="1337628"/>
                </a:lnTo>
                <a:lnTo>
                  <a:pt x="2304732" y="1324928"/>
                </a:lnTo>
                <a:lnTo>
                  <a:pt x="2292985" y="1311910"/>
                </a:lnTo>
                <a:lnTo>
                  <a:pt x="2280920" y="1299528"/>
                </a:lnTo>
                <a:lnTo>
                  <a:pt x="2268538" y="1287463"/>
                </a:lnTo>
                <a:lnTo>
                  <a:pt x="2256155" y="1275715"/>
                </a:lnTo>
                <a:lnTo>
                  <a:pt x="2242820" y="1264285"/>
                </a:lnTo>
                <a:lnTo>
                  <a:pt x="2229802" y="1253173"/>
                </a:lnTo>
                <a:lnTo>
                  <a:pt x="2216150" y="1242378"/>
                </a:lnTo>
                <a:lnTo>
                  <a:pt x="2202815" y="1231900"/>
                </a:lnTo>
                <a:lnTo>
                  <a:pt x="2188845" y="1221740"/>
                </a:lnTo>
                <a:lnTo>
                  <a:pt x="2174558" y="1211898"/>
                </a:lnTo>
                <a:lnTo>
                  <a:pt x="2159635" y="1202055"/>
                </a:lnTo>
                <a:lnTo>
                  <a:pt x="2145030" y="1193165"/>
                </a:lnTo>
                <a:lnTo>
                  <a:pt x="2130108" y="1183958"/>
                </a:lnTo>
                <a:lnTo>
                  <a:pt x="2114868" y="1175703"/>
                </a:lnTo>
                <a:lnTo>
                  <a:pt x="2099628" y="1167448"/>
                </a:lnTo>
                <a:lnTo>
                  <a:pt x="2083752" y="1159510"/>
                </a:lnTo>
                <a:lnTo>
                  <a:pt x="2067878" y="1152525"/>
                </a:lnTo>
                <a:lnTo>
                  <a:pt x="2052002" y="1145223"/>
                </a:lnTo>
                <a:lnTo>
                  <a:pt x="2035492" y="1138555"/>
                </a:lnTo>
                <a:lnTo>
                  <a:pt x="2019300" y="1132523"/>
                </a:lnTo>
                <a:lnTo>
                  <a:pt x="2002472" y="1126490"/>
                </a:lnTo>
                <a:lnTo>
                  <a:pt x="1985962" y="1121093"/>
                </a:lnTo>
                <a:lnTo>
                  <a:pt x="1969135" y="1116013"/>
                </a:lnTo>
                <a:lnTo>
                  <a:pt x="1951672" y="1111568"/>
                </a:lnTo>
                <a:lnTo>
                  <a:pt x="1934528" y="1107440"/>
                </a:lnTo>
                <a:lnTo>
                  <a:pt x="1916748" y="1103630"/>
                </a:lnTo>
                <a:lnTo>
                  <a:pt x="1898968" y="1100138"/>
                </a:lnTo>
                <a:lnTo>
                  <a:pt x="1881188" y="1097280"/>
                </a:lnTo>
                <a:lnTo>
                  <a:pt x="1863408" y="1094423"/>
                </a:lnTo>
                <a:lnTo>
                  <a:pt x="1845310" y="1092518"/>
                </a:lnTo>
                <a:lnTo>
                  <a:pt x="1827212" y="1090613"/>
                </a:lnTo>
                <a:lnTo>
                  <a:pt x="1808798" y="1089660"/>
                </a:lnTo>
                <a:lnTo>
                  <a:pt x="1790382" y="1088708"/>
                </a:lnTo>
                <a:lnTo>
                  <a:pt x="1771968" y="1088708"/>
                </a:lnTo>
                <a:lnTo>
                  <a:pt x="1752918" y="1088708"/>
                </a:lnTo>
                <a:close/>
                <a:moveTo>
                  <a:pt x="1615758" y="0"/>
                </a:moveTo>
                <a:lnTo>
                  <a:pt x="1620520" y="0"/>
                </a:lnTo>
                <a:lnTo>
                  <a:pt x="1922780" y="0"/>
                </a:lnTo>
                <a:lnTo>
                  <a:pt x="1927225" y="0"/>
                </a:lnTo>
                <a:lnTo>
                  <a:pt x="1931670" y="317"/>
                </a:lnTo>
                <a:lnTo>
                  <a:pt x="1936115" y="952"/>
                </a:lnTo>
                <a:lnTo>
                  <a:pt x="1940878" y="1905"/>
                </a:lnTo>
                <a:lnTo>
                  <a:pt x="1949450" y="4127"/>
                </a:lnTo>
                <a:lnTo>
                  <a:pt x="1957705" y="6985"/>
                </a:lnTo>
                <a:lnTo>
                  <a:pt x="1965325" y="10795"/>
                </a:lnTo>
                <a:lnTo>
                  <a:pt x="1972628" y="14922"/>
                </a:lnTo>
                <a:lnTo>
                  <a:pt x="1979612" y="20320"/>
                </a:lnTo>
                <a:lnTo>
                  <a:pt x="1985962" y="26035"/>
                </a:lnTo>
                <a:lnTo>
                  <a:pt x="1991678" y="32385"/>
                </a:lnTo>
                <a:lnTo>
                  <a:pt x="1996758" y="39052"/>
                </a:lnTo>
                <a:lnTo>
                  <a:pt x="2001202" y="46672"/>
                </a:lnTo>
                <a:lnTo>
                  <a:pt x="2005012" y="54610"/>
                </a:lnTo>
                <a:lnTo>
                  <a:pt x="2007870" y="62230"/>
                </a:lnTo>
                <a:lnTo>
                  <a:pt x="2010092" y="71120"/>
                </a:lnTo>
                <a:lnTo>
                  <a:pt x="2010728" y="75565"/>
                </a:lnTo>
                <a:lnTo>
                  <a:pt x="2011362" y="80010"/>
                </a:lnTo>
                <a:lnTo>
                  <a:pt x="2011998" y="84455"/>
                </a:lnTo>
                <a:lnTo>
                  <a:pt x="2011998" y="89217"/>
                </a:lnTo>
                <a:lnTo>
                  <a:pt x="2011998" y="388620"/>
                </a:lnTo>
                <a:lnTo>
                  <a:pt x="2038350" y="393065"/>
                </a:lnTo>
                <a:lnTo>
                  <a:pt x="2064702" y="398462"/>
                </a:lnTo>
                <a:lnTo>
                  <a:pt x="2091055" y="404177"/>
                </a:lnTo>
                <a:lnTo>
                  <a:pt x="2116772" y="410210"/>
                </a:lnTo>
                <a:lnTo>
                  <a:pt x="2142490" y="416877"/>
                </a:lnTo>
                <a:lnTo>
                  <a:pt x="2167890" y="423545"/>
                </a:lnTo>
                <a:lnTo>
                  <a:pt x="2193608" y="431165"/>
                </a:lnTo>
                <a:lnTo>
                  <a:pt x="2218690" y="439102"/>
                </a:lnTo>
                <a:lnTo>
                  <a:pt x="2243772" y="447675"/>
                </a:lnTo>
                <a:lnTo>
                  <a:pt x="2268538" y="456247"/>
                </a:lnTo>
                <a:lnTo>
                  <a:pt x="2292985" y="465772"/>
                </a:lnTo>
                <a:lnTo>
                  <a:pt x="2317432" y="475615"/>
                </a:lnTo>
                <a:lnTo>
                  <a:pt x="2341562" y="485457"/>
                </a:lnTo>
                <a:lnTo>
                  <a:pt x="2365692" y="496252"/>
                </a:lnTo>
                <a:lnTo>
                  <a:pt x="2388870" y="507047"/>
                </a:lnTo>
                <a:lnTo>
                  <a:pt x="2412682" y="518477"/>
                </a:lnTo>
                <a:lnTo>
                  <a:pt x="2588260" y="276542"/>
                </a:lnTo>
                <a:lnTo>
                  <a:pt x="2591435" y="272732"/>
                </a:lnTo>
                <a:lnTo>
                  <a:pt x="2593975" y="269240"/>
                </a:lnTo>
                <a:lnTo>
                  <a:pt x="2597468" y="266065"/>
                </a:lnTo>
                <a:lnTo>
                  <a:pt x="2600325" y="262890"/>
                </a:lnTo>
                <a:lnTo>
                  <a:pt x="2606992" y="257175"/>
                </a:lnTo>
                <a:lnTo>
                  <a:pt x="2614295" y="252412"/>
                </a:lnTo>
                <a:lnTo>
                  <a:pt x="2621915" y="248602"/>
                </a:lnTo>
                <a:lnTo>
                  <a:pt x="2629852" y="245110"/>
                </a:lnTo>
                <a:lnTo>
                  <a:pt x="2638108" y="242570"/>
                </a:lnTo>
                <a:lnTo>
                  <a:pt x="2646362" y="240665"/>
                </a:lnTo>
                <a:lnTo>
                  <a:pt x="2654935" y="240030"/>
                </a:lnTo>
                <a:lnTo>
                  <a:pt x="2663508" y="240030"/>
                </a:lnTo>
                <a:lnTo>
                  <a:pt x="2671762" y="240665"/>
                </a:lnTo>
                <a:lnTo>
                  <a:pt x="2680652" y="242252"/>
                </a:lnTo>
                <a:lnTo>
                  <a:pt x="2688908" y="244475"/>
                </a:lnTo>
                <a:lnTo>
                  <a:pt x="2697162" y="247967"/>
                </a:lnTo>
                <a:lnTo>
                  <a:pt x="2705100" y="251777"/>
                </a:lnTo>
                <a:lnTo>
                  <a:pt x="2709228" y="254317"/>
                </a:lnTo>
                <a:lnTo>
                  <a:pt x="2712720" y="256857"/>
                </a:lnTo>
                <a:lnTo>
                  <a:pt x="2957512" y="434022"/>
                </a:lnTo>
                <a:lnTo>
                  <a:pt x="2960688" y="437197"/>
                </a:lnTo>
                <a:lnTo>
                  <a:pt x="2964498" y="439737"/>
                </a:lnTo>
                <a:lnTo>
                  <a:pt x="2967672" y="443230"/>
                </a:lnTo>
                <a:lnTo>
                  <a:pt x="2970848" y="446087"/>
                </a:lnTo>
                <a:lnTo>
                  <a:pt x="2976245" y="453072"/>
                </a:lnTo>
                <a:lnTo>
                  <a:pt x="2981008" y="460375"/>
                </a:lnTo>
                <a:lnTo>
                  <a:pt x="2985452" y="467995"/>
                </a:lnTo>
                <a:lnTo>
                  <a:pt x="2988628" y="475932"/>
                </a:lnTo>
                <a:lnTo>
                  <a:pt x="2991168" y="484187"/>
                </a:lnTo>
                <a:lnTo>
                  <a:pt x="2992755" y="492442"/>
                </a:lnTo>
                <a:lnTo>
                  <a:pt x="2994025" y="501015"/>
                </a:lnTo>
                <a:lnTo>
                  <a:pt x="2994025" y="509270"/>
                </a:lnTo>
                <a:lnTo>
                  <a:pt x="2993072" y="518160"/>
                </a:lnTo>
                <a:lnTo>
                  <a:pt x="2991802" y="526732"/>
                </a:lnTo>
                <a:lnTo>
                  <a:pt x="2988945" y="534987"/>
                </a:lnTo>
                <a:lnTo>
                  <a:pt x="2986088" y="543242"/>
                </a:lnTo>
                <a:lnTo>
                  <a:pt x="2981960" y="551180"/>
                </a:lnTo>
                <a:lnTo>
                  <a:pt x="2979738" y="554990"/>
                </a:lnTo>
                <a:lnTo>
                  <a:pt x="2976880" y="558800"/>
                </a:lnTo>
                <a:lnTo>
                  <a:pt x="2800985" y="801052"/>
                </a:lnTo>
                <a:lnTo>
                  <a:pt x="2819082" y="819785"/>
                </a:lnTo>
                <a:lnTo>
                  <a:pt x="2837180" y="839470"/>
                </a:lnTo>
                <a:lnTo>
                  <a:pt x="2854642" y="858837"/>
                </a:lnTo>
                <a:lnTo>
                  <a:pt x="2871788" y="878840"/>
                </a:lnTo>
                <a:lnTo>
                  <a:pt x="2888615" y="899160"/>
                </a:lnTo>
                <a:lnTo>
                  <a:pt x="2905125" y="919797"/>
                </a:lnTo>
                <a:lnTo>
                  <a:pt x="2921318" y="940752"/>
                </a:lnTo>
                <a:lnTo>
                  <a:pt x="2937192" y="962025"/>
                </a:lnTo>
                <a:lnTo>
                  <a:pt x="2952432" y="983615"/>
                </a:lnTo>
                <a:lnTo>
                  <a:pt x="2967672" y="1005205"/>
                </a:lnTo>
                <a:lnTo>
                  <a:pt x="2981960" y="1027113"/>
                </a:lnTo>
                <a:lnTo>
                  <a:pt x="2996248" y="1049655"/>
                </a:lnTo>
                <a:lnTo>
                  <a:pt x="3010218" y="1072198"/>
                </a:lnTo>
                <a:lnTo>
                  <a:pt x="3023235" y="1095375"/>
                </a:lnTo>
                <a:lnTo>
                  <a:pt x="3036570" y="1118553"/>
                </a:lnTo>
                <a:lnTo>
                  <a:pt x="3048952" y="1142048"/>
                </a:lnTo>
                <a:lnTo>
                  <a:pt x="3333115" y="1049338"/>
                </a:lnTo>
                <a:lnTo>
                  <a:pt x="3337560" y="1048068"/>
                </a:lnTo>
                <a:lnTo>
                  <a:pt x="3342005" y="1047115"/>
                </a:lnTo>
                <a:lnTo>
                  <a:pt x="3346450" y="1046480"/>
                </a:lnTo>
                <a:lnTo>
                  <a:pt x="3350578" y="1045528"/>
                </a:lnTo>
                <a:lnTo>
                  <a:pt x="3359785" y="1044893"/>
                </a:lnTo>
                <a:lnTo>
                  <a:pt x="3368358" y="1045210"/>
                </a:lnTo>
                <a:lnTo>
                  <a:pt x="3376930" y="1046480"/>
                </a:lnTo>
                <a:lnTo>
                  <a:pt x="3385185" y="1048068"/>
                </a:lnTo>
                <a:lnTo>
                  <a:pt x="3393440" y="1051243"/>
                </a:lnTo>
                <a:lnTo>
                  <a:pt x="3401060" y="1054735"/>
                </a:lnTo>
                <a:lnTo>
                  <a:pt x="3408680" y="1058863"/>
                </a:lnTo>
                <a:lnTo>
                  <a:pt x="3415665" y="1063625"/>
                </a:lnTo>
                <a:lnTo>
                  <a:pt x="3422017" y="1069340"/>
                </a:lnTo>
                <a:lnTo>
                  <a:pt x="3428048" y="1075690"/>
                </a:lnTo>
                <a:lnTo>
                  <a:pt x="3433445" y="1082358"/>
                </a:lnTo>
                <a:lnTo>
                  <a:pt x="3438208" y="1089978"/>
                </a:lnTo>
                <a:lnTo>
                  <a:pt x="3442335" y="1097915"/>
                </a:lnTo>
                <a:lnTo>
                  <a:pt x="3443922" y="1102043"/>
                </a:lnTo>
                <a:lnTo>
                  <a:pt x="3445510" y="1106488"/>
                </a:lnTo>
                <a:lnTo>
                  <a:pt x="3538855" y="1393508"/>
                </a:lnTo>
                <a:lnTo>
                  <a:pt x="3539808" y="1397635"/>
                </a:lnTo>
                <a:lnTo>
                  <a:pt x="3541078" y="1402398"/>
                </a:lnTo>
                <a:lnTo>
                  <a:pt x="3542030" y="1406843"/>
                </a:lnTo>
                <a:lnTo>
                  <a:pt x="3542665" y="1411288"/>
                </a:lnTo>
                <a:lnTo>
                  <a:pt x="3543300" y="1419860"/>
                </a:lnTo>
                <a:lnTo>
                  <a:pt x="3542982" y="1428750"/>
                </a:lnTo>
                <a:lnTo>
                  <a:pt x="3541712" y="1437323"/>
                </a:lnTo>
                <a:lnTo>
                  <a:pt x="3539808" y="1445578"/>
                </a:lnTo>
                <a:lnTo>
                  <a:pt x="3537268" y="1453833"/>
                </a:lnTo>
                <a:lnTo>
                  <a:pt x="3533458" y="1461453"/>
                </a:lnTo>
                <a:lnTo>
                  <a:pt x="3529330" y="1468755"/>
                </a:lnTo>
                <a:lnTo>
                  <a:pt x="3524568" y="1476058"/>
                </a:lnTo>
                <a:lnTo>
                  <a:pt x="3518852" y="1482408"/>
                </a:lnTo>
                <a:lnTo>
                  <a:pt x="3512502" y="1488440"/>
                </a:lnTo>
                <a:lnTo>
                  <a:pt x="3505518" y="1494155"/>
                </a:lnTo>
                <a:lnTo>
                  <a:pt x="3498215" y="1498600"/>
                </a:lnTo>
                <a:lnTo>
                  <a:pt x="3490278" y="1502728"/>
                </a:lnTo>
                <a:lnTo>
                  <a:pt x="3486150" y="1504633"/>
                </a:lnTo>
                <a:lnTo>
                  <a:pt x="3481705" y="1506220"/>
                </a:lnTo>
                <a:lnTo>
                  <a:pt x="3197225" y="1598295"/>
                </a:lnTo>
                <a:lnTo>
                  <a:pt x="3200400" y="1624330"/>
                </a:lnTo>
                <a:lnTo>
                  <a:pt x="3203892" y="1650365"/>
                </a:lnTo>
                <a:lnTo>
                  <a:pt x="3206115" y="1676718"/>
                </a:lnTo>
                <a:lnTo>
                  <a:pt x="3208338" y="1703070"/>
                </a:lnTo>
                <a:lnTo>
                  <a:pt x="3210242" y="1729423"/>
                </a:lnTo>
                <a:lnTo>
                  <a:pt x="3211512" y="1755775"/>
                </a:lnTo>
                <a:lnTo>
                  <a:pt x="3212148" y="1782445"/>
                </a:lnTo>
                <a:lnTo>
                  <a:pt x="3212465" y="1809115"/>
                </a:lnTo>
                <a:lnTo>
                  <a:pt x="3212148" y="1835785"/>
                </a:lnTo>
                <a:lnTo>
                  <a:pt x="3211512" y="1862455"/>
                </a:lnTo>
                <a:lnTo>
                  <a:pt x="3210242" y="1889125"/>
                </a:lnTo>
                <a:lnTo>
                  <a:pt x="3208338" y="1915478"/>
                </a:lnTo>
                <a:lnTo>
                  <a:pt x="3206115" y="1941830"/>
                </a:lnTo>
                <a:lnTo>
                  <a:pt x="3203892" y="1967865"/>
                </a:lnTo>
                <a:lnTo>
                  <a:pt x="3200400" y="1993900"/>
                </a:lnTo>
                <a:lnTo>
                  <a:pt x="3197225" y="2019618"/>
                </a:lnTo>
                <a:lnTo>
                  <a:pt x="3481705" y="2112328"/>
                </a:lnTo>
                <a:lnTo>
                  <a:pt x="3486150" y="2113915"/>
                </a:lnTo>
                <a:lnTo>
                  <a:pt x="3490278" y="2115820"/>
                </a:lnTo>
                <a:lnTo>
                  <a:pt x="3498215" y="2119630"/>
                </a:lnTo>
                <a:lnTo>
                  <a:pt x="3505518" y="2124393"/>
                </a:lnTo>
                <a:lnTo>
                  <a:pt x="3512502" y="2129790"/>
                </a:lnTo>
                <a:lnTo>
                  <a:pt x="3518852" y="2135505"/>
                </a:lnTo>
                <a:lnTo>
                  <a:pt x="3524568" y="2142173"/>
                </a:lnTo>
                <a:lnTo>
                  <a:pt x="3529330" y="2149158"/>
                </a:lnTo>
                <a:lnTo>
                  <a:pt x="3533458" y="2156778"/>
                </a:lnTo>
                <a:lnTo>
                  <a:pt x="3537268" y="2164398"/>
                </a:lnTo>
                <a:lnTo>
                  <a:pt x="3539808" y="2172653"/>
                </a:lnTo>
                <a:lnTo>
                  <a:pt x="3541712" y="2180908"/>
                </a:lnTo>
                <a:lnTo>
                  <a:pt x="3542982" y="2189480"/>
                </a:lnTo>
                <a:lnTo>
                  <a:pt x="3543300" y="2198053"/>
                </a:lnTo>
                <a:lnTo>
                  <a:pt x="3542665" y="2206625"/>
                </a:lnTo>
                <a:lnTo>
                  <a:pt x="3542030" y="2211388"/>
                </a:lnTo>
                <a:lnTo>
                  <a:pt x="3541078" y="2215833"/>
                </a:lnTo>
                <a:lnTo>
                  <a:pt x="3539808" y="2220278"/>
                </a:lnTo>
                <a:lnTo>
                  <a:pt x="3538855" y="2224405"/>
                </a:lnTo>
                <a:lnTo>
                  <a:pt x="3445510" y="2512060"/>
                </a:lnTo>
                <a:lnTo>
                  <a:pt x="3443922" y="2516188"/>
                </a:lnTo>
                <a:lnTo>
                  <a:pt x="3442335" y="2520315"/>
                </a:lnTo>
                <a:lnTo>
                  <a:pt x="3438208" y="2528253"/>
                </a:lnTo>
                <a:lnTo>
                  <a:pt x="3433445" y="2535555"/>
                </a:lnTo>
                <a:lnTo>
                  <a:pt x="3428048" y="2542540"/>
                </a:lnTo>
                <a:lnTo>
                  <a:pt x="3422017" y="2548890"/>
                </a:lnTo>
                <a:lnTo>
                  <a:pt x="3415665" y="2554605"/>
                </a:lnTo>
                <a:lnTo>
                  <a:pt x="3408680" y="2559368"/>
                </a:lnTo>
                <a:lnTo>
                  <a:pt x="3401060" y="2563495"/>
                </a:lnTo>
                <a:lnTo>
                  <a:pt x="3393440" y="2567305"/>
                </a:lnTo>
                <a:lnTo>
                  <a:pt x="3385185" y="2569845"/>
                </a:lnTo>
                <a:lnTo>
                  <a:pt x="3376930" y="2571750"/>
                </a:lnTo>
                <a:lnTo>
                  <a:pt x="3368358" y="2573020"/>
                </a:lnTo>
                <a:lnTo>
                  <a:pt x="3359785" y="2573338"/>
                </a:lnTo>
                <a:lnTo>
                  <a:pt x="3350578" y="2573020"/>
                </a:lnTo>
                <a:lnTo>
                  <a:pt x="3346450" y="2572068"/>
                </a:lnTo>
                <a:lnTo>
                  <a:pt x="3342005" y="2571433"/>
                </a:lnTo>
                <a:lnTo>
                  <a:pt x="3337560" y="2570163"/>
                </a:lnTo>
                <a:lnTo>
                  <a:pt x="3333115" y="2568893"/>
                </a:lnTo>
                <a:lnTo>
                  <a:pt x="3048952" y="2476500"/>
                </a:lnTo>
                <a:lnTo>
                  <a:pt x="3035935" y="2499995"/>
                </a:lnTo>
                <a:lnTo>
                  <a:pt x="3023235" y="2523173"/>
                </a:lnTo>
                <a:lnTo>
                  <a:pt x="3009900" y="2546033"/>
                </a:lnTo>
                <a:lnTo>
                  <a:pt x="2996248" y="2568893"/>
                </a:lnTo>
                <a:lnTo>
                  <a:pt x="2981960" y="2590800"/>
                </a:lnTo>
                <a:lnTo>
                  <a:pt x="2967355" y="2613025"/>
                </a:lnTo>
                <a:lnTo>
                  <a:pt x="2952115" y="2634933"/>
                </a:lnTo>
                <a:lnTo>
                  <a:pt x="2936875" y="2656523"/>
                </a:lnTo>
                <a:lnTo>
                  <a:pt x="2921318" y="2677478"/>
                </a:lnTo>
                <a:lnTo>
                  <a:pt x="2905125" y="2698115"/>
                </a:lnTo>
                <a:lnTo>
                  <a:pt x="2888615" y="2718753"/>
                </a:lnTo>
                <a:lnTo>
                  <a:pt x="2871788" y="2739073"/>
                </a:lnTo>
                <a:lnTo>
                  <a:pt x="2854325" y="2759076"/>
                </a:lnTo>
                <a:lnTo>
                  <a:pt x="2837180" y="2778761"/>
                </a:lnTo>
                <a:lnTo>
                  <a:pt x="2819082" y="2797811"/>
                </a:lnTo>
                <a:lnTo>
                  <a:pt x="2800985" y="2817178"/>
                </a:lnTo>
                <a:lnTo>
                  <a:pt x="2976880" y="3059431"/>
                </a:lnTo>
                <a:lnTo>
                  <a:pt x="2979738" y="3063241"/>
                </a:lnTo>
                <a:lnTo>
                  <a:pt x="2981960" y="3067368"/>
                </a:lnTo>
                <a:lnTo>
                  <a:pt x="2986088" y="3075306"/>
                </a:lnTo>
                <a:lnTo>
                  <a:pt x="2988945" y="3083243"/>
                </a:lnTo>
                <a:lnTo>
                  <a:pt x="2991802" y="3091816"/>
                </a:lnTo>
                <a:lnTo>
                  <a:pt x="2993072" y="3100071"/>
                </a:lnTo>
                <a:lnTo>
                  <a:pt x="2994025" y="3108643"/>
                </a:lnTo>
                <a:lnTo>
                  <a:pt x="2994025" y="3117216"/>
                </a:lnTo>
                <a:lnTo>
                  <a:pt x="2992755" y="3125788"/>
                </a:lnTo>
                <a:lnTo>
                  <a:pt x="2991168" y="3134043"/>
                </a:lnTo>
                <a:lnTo>
                  <a:pt x="2988628" y="3142298"/>
                </a:lnTo>
                <a:lnTo>
                  <a:pt x="2985770" y="3150236"/>
                </a:lnTo>
                <a:lnTo>
                  <a:pt x="2981642" y="3157538"/>
                </a:lnTo>
                <a:lnTo>
                  <a:pt x="2976562" y="3165158"/>
                </a:lnTo>
                <a:lnTo>
                  <a:pt x="2970848" y="3171826"/>
                </a:lnTo>
                <a:lnTo>
                  <a:pt x="2967990" y="3175001"/>
                </a:lnTo>
                <a:lnTo>
                  <a:pt x="2964498" y="3177858"/>
                </a:lnTo>
                <a:lnTo>
                  <a:pt x="2961322" y="3181033"/>
                </a:lnTo>
                <a:lnTo>
                  <a:pt x="2957512" y="3183573"/>
                </a:lnTo>
                <a:lnTo>
                  <a:pt x="2712720" y="3361056"/>
                </a:lnTo>
                <a:lnTo>
                  <a:pt x="2709228" y="3363913"/>
                </a:lnTo>
                <a:lnTo>
                  <a:pt x="2705100" y="3366453"/>
                </a:lnTo>
                <a:lnTo>
                  <a:pt x="2697162" y="3370581"/>
                </a:lnTo>
                <a:lnTo>
                  <a:pt x="2688908" y="3373756"/>
                </a:lnTo>
                <a:lnTo>
                  <a:pt x="2680652" y="3376296"/>
                </a:lnTo>
                <a:lnTo>
                  <a:pt x="2671762" y="3377883"/>
                </a:lnTo>
                <a:lnTo>
                  <a:pt x="2663508" y="3378518"/>
                </a:lnTo>
                <a:lnTo>
                  <a:pt x="2654935" y="3378518"/>
                </a:lnTo>
                <a:lnTo>
                  <a:pt x="2646362" y="3377248"/>
                </a:lnTo>
                <a:lnTo>
                  <a:pt x="2638108" y="3375978"/>
                </a:lnTo>
                <a:lnTo>
                  <a:pt x="2629852" y="3373121"/>
                </a:lnTo>
                <a:lnTo>
                  <a:pt x="2621915" y="3369946"/>
                </a:lnTo>
                <a:lnTo>
                  <a:pt x="2614295" y="3365818"/>
                </a:lnTo>
                <a:lnTo>
                  <a:pt x="2606992" y="3360738"/>
                </a:lnTo>
                <a:lnTo>
                  <a:pt x="2600325" y="3355023"/>
                </a:lnTo>
                <a:lnTo>
                  <a:pt x="2597468" y="3352166"/>
                </a:lnTo>
                <a:lnTo>
                  <a:pt x="2593975" y="3348673"/>
                </a:lnTo>
                <a:lnTo>
                  <a:pt x="2591435" y="3345498"/>
                </a:lnTo>
                <a:lnTo>
                  <a:pt x="2588260" y="3341688"/>
                </a:lnTo>
                <a:lnTo>
                  <a:pt x="2412682" y="3099753"/>
                </a:lnTo>
                <a:lnTo>
                  <a:pt x="2388870" y="3110866"/>
                </a:lnTo>
                <a:lnTo>
                  <a:pt x="2365692" y="3122296"/>
                </a:lnTo>
                <a:lnTo>
                  <a:pt x="2341562" y="3132773"/>
                </a:lnTo>
                <a:lnTo>
                  <a:pt x="2317432" y="3142933"/>
                </a:lnTo>
                <a:lnTo>
                  <a:pt x="2292985" y="3152776"/>
                </a:lnTo>
                <a:lnTo>
                  <a:pt x="2268538" y="3161666"/>
                </a:lnTo>
                <a:lnTo>
                  <a:pt x="2243772" y="3170873"/>
                </a:lnTo>
                <a:lnTo>
                  <a:pt x="2218690" y="3179128"/>
                </a:lnTo>
                <a:lnTo>
                  <a:pt x="2193608" y="3187066"/>
                </a:lnTo>
                <a:lnTo>
                  <a:pt x="2167890" y="3194368"/>
                </a:lnTo>
                <a:lnTo>
                  <a:pt x="2142490" y="3201771"/>
                </a:lnTo>
                <a:lnTo>
                  <a:pt x="2116772" y="3208021"/>
                </a:lnTo>
                <a:lnTo>
                  <a:pt x="2091055" y="3214371"/>
                </a:lnTo>
                <a:lnTo>
                  <a:pt x="2064702" y="3220086"/>
                </a:lnTo>
                <a:lnTo>
                  <a:pt x="2038350" y="3225483"/>
                </a:lnTo>
                <a:lnTo>
                  <a:pt x="2011998" y="3229928"/>
                </a:lnTo>
                <a:lnTo>
                  <a:pt x="2011998" y="3529013"/>
                </a:lnTo>
                <a:lnTo>
                  <a:pt x="2011998" y="3533458"/>
                </a:lnTo>
                <a:lnTo>
                  <a:pt x="2011362" y="3537903"/>
                </a:lnTo>
                <a:lnTo>
                  <a:pt x="2010728" y="3542666"/>
                </a:lnTo>
                <a:lnTo>
                  <a:pt x="2010092" y="3547111"/>
                </a:lnTo>
                <a:lnTo>
                  <a:pt x="2007870" y="3555366"/>
                </a:lnTo>
                <a:lnTo>
                  <a:pt x="2005012" y="3563621"/>
                </a:lnTo>
                <a:lnTo>
                  <a:pt x="2001202" y="3571558"/>
                </a:lnTo>
                <a:lnTo>
                  <a:pt x="1996758" y="3578543"/>
                </a:lnTo>
                <a:lnTo>
                  <a:pt x="1991678" y="3585846"/>
                </a:lnTo>
                <a:lnTo>
                  <a:pt x="1985962" y="3591878"/>
                </a:lnTo>
                <a:lnTo>
                  <a:pt x="1979612" y="3597911"/>
                </a:lnTo>
                <a:lnTo>
                  <a:pt x="1972628" y="3602673"/>
                </a:lnTo>
                <a:lnTo>
                  <a:pt x="1965325" y="3607118"/>
                </a:lnTo>
                <a:lnTo>
                  <a:pt x="1957705" y="3610928"/>
                </a:lnTo>
                <a:lnTo>
                  <a:pt x="1949450" y="3614103"/>
                </a:lnTo>
                <a:lnTo>
                  <a:pt x="1940878" y="3616326"/>
                </a:lnTo>
                <a:lnTo>
                  <a:pt x="1931670" y="3617278"/>
                </a:lnTo>
                <a:lnTo>
                  <a:pt x="1927225" y="3617913"/>
                </a:lnTo>
                <a:lnTo>
                  <a:pt x="1922780" y="3617913"/>
                </a:lnTo>
                <a:lnTo>
                  <a:pt x="1620520" y="3617913"/>
                </a:lnTo>
                <a:lnTo>
                  <a:pt x="1615758" y="3617913"/>
                </a:lnTo>
                <a:lnTo>
                  <a:pt x="1611630" y="3617278"/>
                </a:lnTo>
                <a:lnTo>
                  <a:pt x="1602422" y="3616326"/>
                </a:lnTo>
                <a:lnTo>
                  <a:pt x="1594168" y="3614103"/>
                </a:lnTo>
                <a:lnTo>
                  <a:pt x="1585912" y="3610928"/>
                </a:lnTo>
                <a:lnTo>
                  <a:pt x="1577975" y="3607118"/>
                </a:lnTo>
                <a:lnTo>
                  <a:pt x="1570990" y="3602673"/>
                </a:lnTo>
                <a:lnTo>
                  <a:pt x="1563688" y="3597911"/>
                </a:lnTo>
                <a:lnTo>
                  <a:pt x="1557655" y="3591878"/>
                </a:lnTo>
                <a:lnTo>
                  <a:pt x="1551622" y="3585846"/>
                </a:lnTo>
                <a:lnTo>
                  <a:pt x="1546860" y="3578543"/>
                </a:lnTo>
                <a:lnTo>
                  <a:pt x="1542415" y="3571558"/>
                </a:lnTo>
                <a:lnTo>
                  <a:pt x="1538605" y="3563621"/>
                </a:lnTo>
                <a:lnTo>
                  <a:pt x="1535430" y="3555366"/>
                </a:lnTo>
                <a:lnTo>
                  <a:pt x="1533208" y="3547111"/>
                </a:lnTo>
                <a:lnTo>
                  <a:pt x="1532572" y="3542666"/>
                </a:lnTo>
                <a:lnTo>
                  <a:pt x="1531620" y="3537903"/>
                </a:lnTo>
                <a:lnTo>
                  <a:pt x="1531302" y="3533458"/>
                </a:lnTo>
                <a:lnTo>
                  <a:pt x="1531302" y="3529013"/>
                </a:lnTo>
                <a:lnTo>
                  <a:pt x="1531302" y="3229928"/>
                </a:lnTo>
                <a:lnTo>
                  <a:pt x="1504950" y="3225483"/>
                </a:lnTo>
                <a:lnTo>
                  <a:pt x="1478598" y="3220086"/>
                </a:lnTo>
                <a:lnTo>
                  <a:pt x="1452245" y="3214371"/>
                </a:lnTo>
                <a:lnTo>
                  <a:pt x="1426845" y="3208021"/>
                </a:lnTo>
                <a:lnTo>
                  <a:pt x="1400810" y="3201771"/>
                </a:lnTo>
                <a:lnTo>
                  <a:pt x="1375092" y="3194368"/>
                </a:lnTo>
                <a:lnTo>
                  <a:pt x="1350010" y="3187066"/>
                </a:lnTo>
                <a:lnTo>
                  <a:pt x="1324928" y="3179128"/>
                </a:lnTo>
                <a:lnTo>
                  <a:pt x="1299528" y="3170873"/>
                </a:lnTo>
                <a:lnTo>
                  <a:pt x="1274762" y="3161666"/>
                </a:lnTo>
                <a:lnTo>
                  <a:pt x="1250315" y="3152776"/>
                </a:lnTo>
                <a:lnTo>
                  <a:pt x="1225868" y="3142933"/>
                </a:lnTo>
                <a:lnTo>
                  <a:pt x="1201738" y="3132773"/>
                </a:lnTo>
                <a:lnTo>
                  <a:pt x="1177925" y="3122296"/>
                </a:lnTo>
                <a:lnTo>
                  <a:pt x="1154430" y="3110866"/>
                </a:lnTo>
                <a:lnTo>
                  <a:pt x="1130618" y="3099753"/>
                </a:lnTo>
                <a:lnTo>
                  <a:pt x="955040" y="3342006"/>
                </a:lnTo>
                <a:lnTo>
                  <a:pt x="952182" y="3345816"/>
                </a:lnTo>
                <a:lnTo>
                  <a:pt x="949325" y="3349308"/>
                </a:lnTo>
                <a:lnTo>
                  <a:pt x="946150" y="3352483"/>
                </a:lnTo>
                <a:lnTo>
                  <a:pt x="942975" y="3355658"/>
                </a:lnTo>
                <a:lnTo>
                  <a:pt x="935990" y="3361056"/>
                </a:lnTo>
                <a:lnTo>
                  <a:pt x="929005" y="3366136"/>
                </a:lnTo>
                <a:lnTo>
                  <a:pt x="921385" y="3369946"/>
                </a:lnTo>
                <a:lnTo>
                  <a:pt x="913448" y="3373121"/>
                </a:lnTo>
                <a:lnTo>
                  <a:pt x="905192" y="3375978"/>
                </a:lnTo>
                <a:lnTo>
                  <a:pt x="896938" y="3377248"/>
                </a:lnTo>
                <a:lnTo>
                  <a:pt x="888365" y="3378518"/>
                </a:lnTo>
                <a:lnTo>
                  <a:pt x="879792" y="3378518"/>
                </a:lnTo>
                <a:lnTo>
                  <a:pt x="870902" y="3377883"/>
                </a:lnTo>
                <a:lnTo>
                  <a:pt x="862648" y="3376296"/>
                </a:lnTo>
                <a:lnTo>
                  <a:pt x="854075" y="3373756"/>
                </a:lnTo>
                <a:lnTo>
                  <a:pt x="846138" y="3370581"/>
                </a:lnTo>
                <a:lnTo>
                  <a:pt x="837882" y="3366453"/>
                </a:lnTo>
                <a:lnTo>
                  <a:pt x="834072" y="3363913"/>
                </a:lnTo>
                <a:lnTo>
                  <a:pt x="830262" y="3361056"/>
                </a:lnTo>
                <a:lnTo>
                  <a:pt x="586105" y="3183573"/>
                </a:lnTo>
                <a:lnTo>
                  <a:pt x="582930" y="3181033"/>
                </a:lnTo>
                <a:lnTo>
                  <a:pt x="579438" y="3177858"/>
                </a:lnTo>
                <a:lnTo>
                  <a:pt x="575945" y="3175001"/>
                </a:lnTo>
                <a:lnTo>
                  <a:pt x="573088" y="3171826"/>
                </a:lnTo>
                <a:lnTo>
                  <a:pt x="567372" y="3165158"/>
                </a:lnTo>
                <a:lnTo>
                  <a:pt x="562610" y="3157538"/>
                </a:lnTo>
                <a:lnTo>
                  <a:pt x="558482" y="3150236"/>
                </a:lnTo>
                <a:lnTo>
                  <a:pt x="554990" y="3142298"/>
                </a:lnTo>
                <a:lnTo>
                  <a:pt x="552450" y="3134043"/>
                </a:lnTo>
                <a:lnTo>
                  <a:pt x="550862" y="3125788"/>
                </a:lnTo>
                <a:lnTo>
                  <a:pt x="549592" y="3117216"/>
                </a:lnTo>
                <a:lnTo>
                  <a:pt x="549592" y="3108643"/>
                </a:lnTo>
                <a:lnTo>
                  <a:pt x="550545" y="3100071"/>
                </a:lnTo>
                <a:lnTo>
                  <a:pt x="551815" y="3091816"/>
                </a:lnTo>
                <a:lnTo>
                  <a:pt x="554355" y="3083243"/>
                </a:lnTo>
                <a:lnTo>
                  <a:pt x="557530" y="3075306"/>
                </a:lnTo>
                <a:lnTo>
                  <a:pt x="559435" y="3071178"/>
                </a:lnTo>
                <a:lnTo>
                  <a:pt x="561340" y="3067368"/>
                </a:lnTo>
                <a:lnTo>
                  <a:pt x="563880" y="3063241"/>
                </a:lnTo>
                <a:lnTo>
                  <a:pt x="566738" y="3059431"/>
                </a:lnTo>
                <a:lnTo>
                  <a:pt x="742632" y="2817178"/>
                </a:lnTo>
                <a:lnTo>
                  <a:pt x="724218" y="2797811"/>
                </a:lnTo>
                <a:lnTo>
                  <a:pt x="706755" y="2778761"/>
                </a:lnTo>
                <a:lnTo>
                  <a:pt x="688975" y="2759076"/>
                </a:lnTo>
                <a:lnTo>
                  <a:pt x="671512" y="2739073"/>
                </a:lnTo>
                <a:lnTo>
                  <a:pt x="655002" y="2718753"/>
                </a:lnTo>
                <a:lnTo>
                  <a:pt x="638492" y="2698115"/>
                </a:lnTo>
                <a:lnTo>
                  <a:pt x="622300" y="2677478"/>
                </a:lnTo>
                <a:lnTo>
                  <a:pt x="606425" y="2656523"/>
                </a:lnTo>
                <a:lnTo>
                  <a:pt x="591185" y="2634933"/>
                </a:lnTo>
                <a:lnTo>
                  <a:pt x="576580" y="2613025"/>
                </a:lnTo>
                <a:lnTo>
                  <a:pt x="561658" y="2590800"/>
                </a:lnTo>
                <a:lnTo>
                  <a:pt x="547370" y="2568893"/>
                </a:lnTo>
                <a:lnTo>
                  <a:pt x="534035" y="2546033"/>
                </a:lnTo>
                <a:lnTo>
                  <a:pt x="520382" y="2523173"/>
                </a:lnTo>
                <a:lnTo>
                  <a:pt x="507682" y="2499995"/>
                </a:lnTo>
                <a:lnTo>
                  <a:pt x="494665" y="2476500"/>
                </a:lnTo>
                <a:lnTo>
                  <a:pt x="209868" y="2568893"/>
                </a:lnTo>
                <a:lnTo>
                  <a:pt x="205740" y="2570163"/>
                </a:lnTo>
                <a:lnTo>
                  <a:pt x="201295" y="2571433"/>
                </a:lnTo>
                <a:lnTo>
                  <a:pt x="196850" y="2572068"/>
                </a:lnTo>
                <a:lnTo>
                  <a:pt x="192722" y="2573020"/>
                </a:lnTo>
                <a:lnTo>
                  <a:pt x="183515" y="2573338"/>
                </a:lnTo>
                <a:lnTo>
                  <a:pt x="174942" y="2573020"/>
                </a:lnTo>
                <a:lnTo>
                  <a:pt x="166688" y="2571750"/>
                </a:lnTo>
                <a:lnTo>
                  <a:pt x="158115" y="2569845"/>
                </a:lnTo>
                <a:lnTo>
                  <a:pt x="150177" y="2567305"/>
                </a:lnTo>
                <a:lnTo>
                  <a:pt x="142240" y="2563495"/>
                </a:lnTo>
                <a:lnTo>
                  <a:pt x="134620" y="2559368"/>
                </a:lnTo>
                <a:lnTo>
                  <a:pt x="127952" y="2554605"/>
                </a:lnTo>
                <a:lnTo>
                  <a:pt x="121602" y="2548890"/>
                </a:lnTo>
                <a:lnTo>
                  <a:pt x="115570" y="2542540"/>
                </a:lnTo>
                <a:lnTo>
                  <a:pt x="109855" y="2535555"/>
                </a:lnTo>
                <a:lnTo>
                  <a:pt x="105410" y="2528253"/>
                </a:lnTo>
                <a:lnTo>
                  <a:pt x="101282" y="2520315"/>
                </a:lnTo>
                <a:lnTo>
                  <a:pt x="99377" y="2516188"/>
                </a:lnTo>
                <a:lnTo>
                  <a:pt x="97790" y="2512060"/>
                </a:lnTo>
                <a:lnTo>
                  <a:pt x="4445" y="2224405"/>
                </a:lnTo>
                <a:lnTo>
                  <a:pt x="3492" y="2220278"/>
                </a:lnTo>
                <a:lnTo>
                  <a:pt x="2222" y="2215833"/>
                </a:lnTo>
                <a:lnTo>
                  <a:pt x="1587" y="2211388"/>
                </a:lnTo>
                <a:lnTo>
                  <a:pt x="635" y="2206625"/>
                </a:lnTo>
                <a:lnTo>
                  <a:pt x="0" y="2198053"/>
                </a:lnTo>
                <a:lnTo>
                  <a:pt x="317" y="2189480"/>
                </a:lnTo>
                <a:lnTo>
                  <a:pt x="1587" y="2180908"/>
                </a:lnTo>
                <a:lnTo>
                  <a:pt x="3810" y="2172653"/>
                </a:lnTo>
                <a:lnTo>
                  <a:pt x="6350" y="2164398"/>
                </a:lnTo>
                <a:lnTo>
                  <a:pt x="9842" y="2156778"/>
                </a:lnTo>
                <a:lnTo>
                  <a:pt x="13970" y="2149158"/>
                </a:lnTo>
                <a:lnTo>
                  <a:pt x="19050" y="2142173"/>
                </a:lnTo>
                <a:lnTo>
                  <a:pt x="24447" y="2135505"/>
                </a:lnTo>
                <a:lnTo>
                  <a:pt x="30797" y="2129790"/>
                </a:lnTo>
                <a:lnTo>
                  <a:pt x="37465" y="2124393"/>
                </a:lnTo>
                <a:lnTo>
                  <a:pt x="45085" y="2119630"/>
                </a:lnTo>
                <a:lnTo>
                  <a:pt x="49212" y="2117725"/>
                </a:lnTo>
                <a:lnTo>
                  <a:pt x="53340" y="2115820"/>
                </a:lnTo>
                <a:lnTo>
                  <a:pt x="57467" y="2113915"/>
                </a:lnTo>
                <a:lnTo>
                  <a:pt x="61595" y="2112328"/>
                </a:lnTo>
                <a:lnTo>
                  <a:pt x="346392" y="2019618"/>
                </a:lnTo>
                <a:lnTo>
                  <a:pt x="342900" y="1993900"/>
                </a:lnTo>
                <a:lnTo>
                  <a:pt x="339725" y="1967865"/>
                </a:lnTo>
                <a:lnTo>
                  <a:pt x="337185" y="1941830"/>
                </a:lnTo>
                <a:lnTo>
                  <a:pt x="334962" y="1915478"/>
                </a:lnTo>
                <a:lnTo>
                  <a:pt x="333375" y="1889125"/>
                </a:lnTo>
                <a:lnTo>
                  <a:pt x="331788" y="1862455"/>
                </a:lnTo>
                <a:lnTo>
                  <a:pt x="331152" y="1835785"/>
                </a:lnTo>
                <a:lnTo>
                  <a:pt x="331152" y="1809115"/>
                </a:lnTo>
                <a:lnTo>
                  <a:pt x="331152" y="1782445"/>
                </a:lnTo>
                <a:lnTo>
                  <a:pt x="331788" y="1755775"/>
                </a:lnTo>
                <a:lnTo>
                  <a:pt x="333375" y="1729423"/>
                </a:lnTo>
                <a:lnTo>
                  <a:pt x="334962" y="1703070"/>
                </a:lnTo>
                <a:lnTo>
                  <a:pt x="337185" y="1676718"/>
                </a:lnTo>
                <a:lnTo>
                  <a:pt x="339725" y="1650365"/>
                </a:lnTo>
                <a:lnTo>
                  <a:pt x="342900" y="1624330"/>
                </a:lnTo>
                <a:lnTo>
                  <a:pt x="346392" y="1598295"/>
                </a:lnTo>
                <a:lnTo>
                  <a:pt x="61595" y="1506220"/>
                </a:lnTo>
                <a:lnTo>
                  <a:pt x="57467" y="1504633"/>
                </a:lnTo>
                <a:lnTo>
                  <a:pt x="53340" y="1502728"/>
                </a:lnTo>
                <a:lnTo>
                  <a:pt x="45085" y="1498600"/>
                </a:lnTo>
                <a:lnTo>
                  <a:pt x="37465" y="1494155"/>
                </a:lnTo>
                <a:lnTo>
                  <a:pt x="30797" y="1488440"/>
                </a:lnTo>
                <a:lnTo>
                  <a:pt x="24447" y="1482408"/>
                </a:lnTo>
                <a:lnTo>
                  <a:pt x="19050" y="1476058"/>
                </a:lnTo>
                <a:lnTo>
                  <a:pt x="13970" y="1468755"/>
                </a:lnTo>
                <a:lnTo>
                  <a:pt x="9842" y="1461453"/>
                </a:lnTo>
                <a:lnTo>
                  <a:pt x="6350" y="1453833"/>
                </a:lnTo>
                <a:lnTo>
                  <a:pt x="3810" y="1445578"/>
                </a:lnTo>
                <a:lnTo>
                  <a:pt x="1587" y="1437323"/>
                </a:lnTo>
                <a:lnTo>
                  <a:pt x="317" y="1428750"/>
                </a:lnTo>
                <a:lnTo>
                  <a:pt x="0" y="1419860"/>
                </a:lnTo>
                <a:lnTo>
                  <a:pt x="635" y="1411288"/>
                </a:lnTo>
                <a:lnTo>
                  <a:pt x="1587" y="1406843"/>
                </a:lnTo>
                <a:lnTo>
                  <a:pt x="2222" y="1402398"/>
                </a:lnTo>
                <a:lnTo>
                  <a:pt x="3492" y="1397635"/>
                </a:lnTo>
                <a:lnTo>
                  <a:pt x="4445" y="1393508"/>
                </a:lnTo>
                <a:lnTo>
                  <a:pt x="97790" y="1106488"/>
                </a:lnTo>
                <a:lnTo>
                  <a:pt x="99377" y="1102043"/>
                </a:lnTo>
                <a:lnTo>
                  <a:pt x="101282" y="1097915"/>
                </a:lnTo>
                <a:lnTo>
                  <a:pt x="103187" y="1093788"/>
                </a:lnTo>
                <a:lnTo>
                  <a:pt x="105410" y="1089978"/>
                </a:lnTo>
                <a:lnTo>
                  <a:pt x="109855" y="1082358"/>
                </a:lnTo>
                <a:lnTo>
                  <a:pt x="115570" y="1075690"/>
                </a:lnTo>
                <a:lnTo>
                  <a:pt x="121602" y="1069340"/>
                </a:lnTo>
                <a:lnTo>
                  <a:pt x="127952" y="1063625"/>
                </a:lnTo>
                <a:lnTo>
                  <a:pt x="134620" y="1058863"/>
                </a:lnTo>
                <a:lnTo>
                  <a:pt x="142240" y="1054735"/>
                </a:lnTo>
                <a:lnTo>
                  <a:pt x="150177" y="1051243"/>
                </a:lnTo>
                <a:lnTo>
                  <a:pt x="158115" y="1048068"/>
                </a:lnTo>
                <a:lnTo>
                  <a:pt x="166688" y="1046480"/>
                </a:lnTo>
                <a:lnTo>
                  <a:pt x="174942" y="1045210"/>
                </a:lnTo>
                <a:lnTo>
                  <a:pt x="183515" y="1044893"/>
                </a:lnTo>
                <a:lnTo>
                  <a:pt x="192722" y="1045528"/>
                </a:lnTo>
                <a:lnTo>
                  <a:pt x="196850" y="1046480"/>
                </a:lnTo>
                <a:lnTo>
                  <a:pt x="201295" y="1047115"/>
                </a:lnTo>
                <a:lnTo>
                  <a:pt x="205740" y="1048068"/>
                </a:lnTo>
                <a:lnTo>
                  <a:pt x="209868" y="1049338"/>
                </a:lnTo>
                <a:lnTo>
                  <a:pt x="494665" y="1141413"/>
                </a:lnTo>
                <a:lnTo>
                  <a:pt x="507682" y="1118235"/>
                </a:lnTo>
                <a:lnTo>
                  <a:pt x="520382" y="1095375"/>
                </a:lnTo>
                <a:lnTo>
                  <a:pt x="534035" y="1072198"/>
                </a:lnTo>
                <a:lnTo>
                  <a:pt x="547370" y="1049655"/>
                </a:lnTo>
                <a:lnTo>
                  <a:pt x="561658" y="1027113"/>
                </a:lnTo>
                <a:lnTo>
                  <a:pt x="576580" y="1005205"/>
                </a:lnTo>
                <a:lnTo>
                  <a:pt x="591185" y="983615"/>
                </a:lnTo>
                <a:lnTo>
                  <a:pt x="606425" y="961707"/>
                </a:lnTo>
                <a:lnTo>
                  <a:pt x="622300" y="940752"/>
                </a:lnTo>
                <a:lnTo>
                  <a:pt x="638492" y="919797"/>
                </a:lnTo>
                <a:lnTo>
                  <a:pt x="655002" y="899160"/>
                </a:lnTo>
                <a:lnTo>
                  <a:pt x="671512" y="878840"/>
                </a:lnTo>
                <a:lnTo>
                  <a:pt x="688975" y="858837"/>
                </a:lnTo>
                <a:lnTo>
                  <a:pt x="706755" y="839470"/>
                </a:lnTo>
                <a:lnTo>
                  <a:pt x="724218" y="819785"/>
                </a:lnTo>
                <a:lnTo>
                  <a:pt x="742632" y="801052"/>
                </a:lnTo>
                <a:lnTo>
                  <a:pt x="566420" y="558800"/>
                </a:lnTo>
                <a:lnTo>
                  <a:pt x="563562" y="554990"/>
                </a:lnTo>
                <a:lnTo>
                  <a:pt x="561340" y="551180"/>
                </a:lnTo>
                <a:lnTo>
                  <a:pt x="559118" y="547370"/>
                </a:lnTo>
                <a:lnTo>
                  <a:pt x="557212" y="543242"/>
                </a:lnTo>
                <a:lnTo>
                  <a:pt x="554355" y="534987"/>
                </a:lnTo>
                <a:lnTo>
                  <a:pt x="551498" y="526732"/>
                </a:lnTo>
                <a:lnTo>
                  <a:pt x="550228" y="518160"/>
                </a:lnTo>
                <a:lnTo>
                  <a:pt x="549592" y="509270"/>
                </a:lnTo>
                <a:lnTo>
                  <a:pt x="549592" y="500697"/>
                </a:lnTo>
                <a:lnTo>
                  <a:pt x="550862" y="492442"/>
                </a:lnTo>
                <a:lnTo>
                  <a:pt x="552450" y="483870"/>
                </a:lnTo>
                <a:lnTo>
                  <a:pt x="554990" y="475932"/>
                </a:lnTo>
                <a:lnTo>
                  <a:pt x="558482" y="467677"/>
                </a:lnTo>
                <a:lnTo>
                  <a:pt x="562610" y="460057"/>
                </a:lnTo>
                <a:lnTo>
                  <a:pt x="567372" y="453072"/>
                </a:lnTo>
                <a:lnTo>
                  <a:pt x="573088" y="446087"/>
                </a:lnTo>
                <a:lnTo>
                  <a:pt x="575945" y="442912"/>
                </a:lnTo>
                <a:lnTo>
                  <a:pt x="579438" y="439737"/>
                </a:lnTo>
                <a:lnTo>
                  <a:pt x="582930" y="436880"/>
                </a:lnTo>
                <a:lnTo>
                  <a:pt x="586105" y="434022"/>
                </a:lnTo>
                <a:lnTo>
                  <a:pt x="830898" y="256857"/>
                </a:lnTo>
                <a:lnTo>
                  <a:pt x="834708" y="254317"/>
                </a:lnTo>
                <a:lnTo>
                  <a:pt x="838200" y="251777"/>
                </a:lnTo>
                <a:lnTo>
                  <a:pt x="842328" y="249872"/>
                </a:lnTo>
                <a:lnTo>
                  <a:pt x="846138" y="247967"/>
                </a:lnTo>
                <a:lnTo>
                  <a:pt x="854392" y="244475"/>
                </a:lnTo>
                <a:lnTo>
                  <a:pt x="862648" y="242252"/>
                </a:lnTo>
                <a:lnTo>
                  <a:pt x="871538" y="240665"/>
                </a:lnTo>
                <a:lnTo>
                  <a:pt x="880110" y="240030"/>
                </a:lnTo>
                <a:lnTo>
                  <a:pt x="888365" y="240030"/>
                </a:lnTo>
                <a:lnTo>
                  <a:pt x="896938" y="240665"/>
                </a:lnTo>
                <a:lnTo>
                  <a:pt x="905192" y="242570"/>
                </a:lnTo>
                <a:lnTo>
                  <a:pt x="913448" y="245110"/>
                </a:lnTo>
                <a:lnTo>
                  <a:pt x="921385" y="248602"/>
                </a:lnTo>
                <a:lnTo>
                  <a:pt x="929005" y="252412"/>
                </a:lnTo>
                <a:lnTo>
                  <a:pt x="935990" y="257175"/>
                </a:lnTo>
                <a:lnTo>
                  <a:pt x="942975" y="262890"/>
                </a:lnTo>
                <a:lnTo>
                  <a:pt x="946150" y="266065"/>
                </a:lnTo>
                <a:lnTo>
                  <a:pt x="949325" y="269240"/>
                </a:lnTo>
                <a:lnTo>
                  <a:pt x="952182" y="272732"/>
                </a:lnTo>
                <a:lnTo>
                  <a:pt x="955040" y="276542"/>
                </a:lnTo>
                <a:lnTo>
                  <a:pt x="1130618" y="518477"/>
                </a:lnTo>
                <a:lnTo>
                  <a:pt x="1154430" y="507047"/>
                </a:lnTo>
                <a:lnTo>
                  <a:pt x="1177925" y="496252"/>
                </a:lnTo>
                <a:lnTo>
                  <a:pt x="1201738" y="485457"/>
                </a:lnTo>
                <a:lnTo>
                  <a:pt x="1225868" y="475615"/>
                </a:lnTo>
                <a:lnTo>
                  <a:pt x="1250315" y="465772"/>
                </a:lnTo>
                <a:lnTo>
                  <a:pt x="1274762" y="456247"/>
                </a:lnTo>
                <a:lnTo>
                  <a:pt x="1299528" y="447675"/>
                </a:lnTo>
                <a:lnTo>
                  <a:pt x="1324928" y="439102"/>
                </a:lnTo>
                <a:lnTo>
                  <a:pt x="1350010" y="431165"/>
                </a:lnTo>
                <a:lnTo>
                  <a:pt x="1375092" y="423545"/>
                </a:lnTo>
                <a:lnTo>
                  <a:pt x="1400810" y="416877"/>
                </a:lnTo>
                <a:lnTo>
                  <a:pt x="1426845" y="410210"/>
                </a:lnTo>
                <a:lnTo>
                  <a:pt x="1452245" y="404177"/>
                </a:lnTo>
                <a:lnTo>
                  <a:pt x="1478598" y="398462"/>
                </a:lnTo>
                <a:lnTo>
                  <a:pt x="1504950" y="393065"/>
                </a:lnTo>
                <a:lnTo>
                  <a:pt x="1531302" y="388620"/>
                </a:lnTo>
                <a:lnTo>
                  <a:pt x="1531302" y="89217"/>
                </a:lnTo>
                <a:lnTo>
                  <a:pt x="1531302" y="84455"/>
                </a:lnTo>
                <a:lnTo>
                  <a:pt x="1531620" y="80010"/>
                </a:lnTo>
                <a:lnTo>
                  <a:pt x="1532572" y="75565"/>
                </a:lnTo>
                <a:lnTo>
                  <a:pt x="1533208" y="71120"/>
                </a:lnTo>
                <a:lnTo>
                  <a:pt x="1535430" y="62865"/>
                </a:lnTo>
                <a:lnTo>
                  <a:pt x="1538605" y="54610"/>
                </a:lnTo>
                <a:lnTo>
                  <a:pt x="1542415" y="46672"/>
                </a:lnTo>
                <a:lnTo>
                  <a:pt x="1546860" y="39370"/>
                </a:lnTo>
                <a:lnTo>
                  <a:pt x="1551622" y="32385"/>
                </a:lnTo>
                <a:lnTo>
                  <a:pt x="1557655" y="26352"/>
                </a:lnTo>
                <a:lnTo>
                  <a:pt x="1563688" y="20320"/>
                </a:lnTo>
                <a:lnTo>
                  <a:pt x="1570990" y="15240"/>
                </a:lnTo>
                <a:lnTo>
                  <a:pt x="1577975" y="10795"/>
                </a:lnTo>
                <a:lnTo>
                  <a:pt x="1585912" y="6985"/>
                </a:lnTo>
                <a:lnTo>
                  <a:pt x="1594168" y="4127"/>
                </a:lnTo>
                <a:lnTo>
                  <a:pt x="1602422" y="1905"/>
                </a:lnTo>
                <a:lnTo>
                  <a:pt x="1607185" y="952"/>
                </a:lnTo>
                <a:lnTo>
                  <a:pt x="1611630" y="317"/>
                </a:lnTo>
                <a:lnTo>
                  <a:pt x="161575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KSO_Shape"/>
          <p:cNvSpPr>
            <a:spLocks/>
          </p:cNvSpPr>
          <p:nvPr/>
        </p:nvSpPr>
        <p:spPr bwMode="auto">
          <a:xfrm>
            <a:off x="3925503" y="2390814"/>
            <a:ext cx="1319011" cy="1316208"/>
          </a:xfrm>
          <a:custGeom>
            <a:avLst/>
            <a:gdLst>
              <a:gd name="T0" fmla="*/ 2147483646 w 5440"/>
              <a:gd name="T1" fmla="*/ 2147483646 h 5267"/>
              <a:gd name="T2" fmla="*/ 2147483646 w 5440"/>
              <a:gd name="T3" fmla="*/ 2147483646 h 5267"/>
              <a:gd name="T4" fmla="*/ 2147483646 w 5440"/>
              <a:gd name="T5" fmla="*/ 2147483646 h 5267"/>
              <a:gd name="T6" fmla="*/ 2147483646 w 5440"/>
              <a:gd name="T7" fmla="*/ 2147483646 h 5267"/>
              <a:gd name="T8" fmla="*/ 2147483646 w 5440"/>
              <a:gd name="T9" fmla="*/ 2147483646 h 5267"/>
              <a:gd name="T10" fmla="*/ 2147483646 w 5440"/>
              <a:gd name="T11" fmla="*/ 2147483646 h 5267"/>
              <a:gd name="T12" fmla="*/ 2147483646 w 5440"/>
              <a:gd name="T13" fmla="*/ 2147483646 h 5267"/>
              <a:gd name="T14" fmla="*/ 2147483646 w 5440"/>
              <a:gd name="T15" fmla="*/ 2147483646 h 5267"/>
              <a:gd name="T16" fmla="*/ 2147483646 w 5440"/>
              <a:gd name="T17" fmla="*/ 2147483646 h 5267"/>
              <a:gd name="T18" fmla="*/ 2147483646 w 5440"/>
              <a:gd name="T19" fmla="*/ 2147483646 h 5267"/>
              <a:gd name="T20" fmla="*/ 2147483646 w 5440"/>
              <a:gd name="T21" fmla="*/ 2147483646 h 5267"/>
              <a:gd name="T22" fmla="*/ 2147483646 w 5440"/>
              <a:gd name="T23" fmla="*/ 2147483646 h 5267"/>
              <a:gd name="T24" fmla="*/ 2147483646 w 5440"/>
              <a:gd name="T25" fmla="*/ 2147483646 h 5267"/>
              <a:gd name="T26" fmla="*/ 2147483646 w 5440"/>
              <a:gd name="T27" fmla="*/ 2147483646 h 5267"/>
              <a:gd name="T28" fmla="*/ 2147483646 w 5440"/>
              <a:gd name="T29" fmla="*/ 2147483646 h 5267"/>
              <a:gd name="T30" fmla="*/ 429445831 w 5440"/>
              <a:gd name="T31" fmla="*/ 2147483646 h 5267"/>
              <a:gd name="T32" fmla="*/ 85840210 w 5440"/>
              <a:gd name="T33" fmla="*/ 2147483646 h 5267"/>
              <a:gd name="T34" fmla="*/ 1545979988 w 5440"/>
              <a:gd name="T35" fmla="*/ 2147483646 h 5267"/>
              <a:gd name="T36" fmla="*/ 2147483646 w 5440"/>
              <a:gd name="T37" fmla="*/ 2147483646 h 5267"/>
              <a:gd name="T38" fmla="*/ 2147483646 w 5440"/>
              <a:gd name="T39" fmla="*/ 2147483646 h 5267"/>
              <a:gd name="T40" fmla="*/ 2147483646 w 5440"/>
              <a:gd name="T41" fmla="*/ 2147483646 h 5267"/>
              <a:gd name="T42" fmla="*/ 2147483646 w 5440"/>
              <a:gd name="T43" fmla="*/ 2147483646 h 5267"/>
              <a:gd name="T44" fmla="*/ 2147483646 w 5440"/>
              <a:gd name="T45" fmla="*/ 2147483646 h 5267"/>
              <a:gd name="T46" fmla="*/ 2147483646 w 5440"/>
              <a:gd name="T47" fmla="*/ 2147483646 h 5267"/>
              <a:gd name="T48" fmla="*/ 2147483646 w 5440"/>
              <a:gd name="T49" fmla="*/ 2147483646 h 5267"/>
              <a:gd name="T50" fmla="*/ 2147483646 w 5440"/>
              <a:gd name="T51" fmla="*/ 2147483646 h 5267"/>
              <a:gd name="T52" fmla="*/ 2147483646 w 5440"/>
              <a:gd name="T53" fmla="*/ 2147483646 h 5267"/>
              <a:gd name="T54" fmla="*/ 2147483646 w 5440"/>
              <a:gd name="T55" fmla="*/ 2147483646 h 5267"/>
              <a:gd name="T56" fmla="*/ 2147483646 w 5440"/>
              <a:gd name="T57" fmla="*/ 2147483646 h 5267"/>
              <a:gd name="T58" fmla="*/ 2147483646 w 5440"/>
              <a:gd name="T59" fmla="*/ 2147483646 h 5267"/>
              <a:gd name="T60" fmla="*/ 2147483646 w 5440"/>
              <a:gd name="T61" fmla="*/ 2147483646 h 5267"/>
              <a:gd name="T62" fmla="*/ 2147483646 w 5440"/>
              <a:gd name="T63" fmla="*/ 2147483646 h 5267"/>
              <a:gd name="T64" fmla="*/ 2147483646 w 5440"/>
              <a:gd name="T65" fmla="*/ 2147483646 h 5267"/>
              <a:gd name="T66" fmla="*/ 2147483646 w 5440"/>
              <a:gd name="T67" fmla="*/ 2147483646 h 5267"/>
              <a:gd name="T68" fmla="*/ 2147483646 w 5440"/>
              <a:gd name="T69" fmla="*/ 2147483646 h 5267"/>
              <a:gd name="T70" fmla="*/ 2147483646 w 5440"/>
              <a:gd name="T71" fmla="*/ 2147483646 h 5267"/>
              <a:gd name="T72" fmla="*/ 2147483646 w 5440"/>
              <a:gd name="T73" fmla="*/ 2147483646 h 5267"/>
              <a:gd name="T74" fmla="*/ 2147483646 w 5440"/>
              <a:gd name="T75" fmla="*/ 2147483646 h 5267"/>
              <a:gd name="T76" fmla="*/ 2147483646 w 5440"/>
              <a:gd name="T77" fmla="*/ 2147483646 h 5267"/>
              <a:gd name="T78" fmla="*/ 2147483646 w 5440"/>
              <a:gd name="T79" fmla="*/ 2147483646 h 5267"/>
              <a:gd name="T80" fmla="*/ 2147483646 w 5440"/>
              <a:gd name="T81" fmla="*/ 2147483646 h 5267"/>
              <a:gd name="T82" fmla="*/ 2147483646 w 5440"/>
              <a:gd name="T83" fmla="*/ 2147483646 h 5267"/>
              <a:gd name="T84" fmla="*/ 2147483646 w 5440"/>
              <a:gd name="T85" fmla="*/ 2147483646 h 5267"/>
              <a:gd name="T86" fmla="*/ 2147483646 w 5440"/>
              <a:gd name="T87" fmla="*/ 2147483646 h 5267"/>
              <a:gd name="T88" fmla="*/ 2147483646 w 5440"/>
              <a:gd name="T89" fmla="*/ 2147483646 h 5267"/>
              <a:gd name="T90" fmla="*/ 2147483646 w 5440"/>
              <a:gd name="T91" fmla="*/ 2147483646 h 5267"/>
              <a:gd name="T92" fmla="*/ 2147483646 w 5440"/>
              <a:gd name="T93" fmla="*/ 2147483646 h 5267"/>
              <a:gd name="T94" fmla="*/ 2147483646 w 5440"/>
              <a:gd name="T95" fmla="*/ 2147483646 h 5267"/>
              <a:gd name="T96" fmla="*/ 2147483646 w 5440"/>
              <a:gd name="T97" fmla="*/ 2147483646 h 5267"/>
              <a:gd name="T98" fmla="*/ 2147483646 w 5440"/>
              <a:gd name="T99" fmla="*/ 2147483646 h 5267"/>
              <a:gd name="T100" fmla="*/ 2147483646 w 5440"/>
              <a:gd name="T101" fmla="*/ 2147483646 h 5267"/>
              <a:gd name="T102" fmla="*/ 2147483646 w 5440"/>
              <a:gd name="T103" fmla="*/ 2147483646 h 5267"/>
              <a:gd name="T104" fmla="*/ 2147483646 w 5440"/>
              <a:gd name="T105" fmla="*/ 2147483646 h 5267"/>
              <a:gd name="T106" fmla="*/ 2147483646 w 5440"/>
              <a:gd name="T107" fmla="*/ 2147483646 h 5267"/>
              <a:gd name="T108" fmla="*/ 2147483646 w 5440"/>
              <a:gd name="T109" fmla="*/ 2147483646 h 526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440" h="5267">
                <a:moveTo>
                  <a:pt x="1521" y="2392"/>
                </a:moveTo>
                <a:lnTo>
                  <a:pt x="1521" y="2392"/>
                </a:lnTo>
                <a:lnTo>
                  <a:pt x="1525" y="2395"/>
                </a:lnTo>
                <a:lnTo>
                  <a:pt x="2073" y="2944"/>
                </a:lnTo>
                <a:lnTo>
                  <a:pt x="2265" y="2753"/>
                </a:lnTo>
                <a:lnTo>
                  <a:pt x="2058" y="2546"/>
                </a:lnTo>
                <a:lnTo>
                  <a:pt x="1964" y="2452"/>
                </a:lnTo>
                <a:lnTo>
                  <a:pt x="2443" y="1974"/>
                </a:lnTo>
                <a:lnTo>
                  <a:pt x="2506" y="1981"/>
                </a:lnTo>
                <a:lnTo>
                  <a:pt x="2531" y="1984"/>
                </a:lnTo>
                <a:lnTo>
                  <a:pt x="2554" y="1985"/>
                </a:lnTo>
                <a:lnTo>
                  <a:pt x="2579" y="1984"/>
                </a:lnTo>
                <a:lnTo>
                  <a:pt x="2603" y="1981"/>
                </a:lnTo>
                <a:lnTo>
                  <a:pt x="2628" y="1978"/>
                </a:lnTo>
                <a:lnTo>
                  <a:pt x="2651" y="1973"/>
                </a:lnTo>
                <a:lnTo>
                  <a:pt x="2300" y="1621"/>
                </a:lnTo>
                <a:lnTo>
                  <a:pt x="2288" y="1611"/>
                </a:lnTo>
                <a:lnTo>
                  <a:pt x="2277" y="1601"/>
                </a:lnTo>
                <a:lnTo>
                  <a:pt x="2287" y="1564"/>
                </a:lnTo>
                <a:lnTo>
                  <a:pt x="2295" y="1528"/>
                </a:lnTo>
                <a:lnTo>
                  <a:pt x="2302" y="1490"/>
                </a:lnTo>
                <a:lnTo>
                  <a:pt x="2308" y="1454"/>
                </a:lnTo>
                <a:lnTo>
                  <a:pt x="2313" y="1416"/>
                </a:lnTo>
                <a:lnTo>
                  <a:pt x="2316" y="1379"/>
                </a:lnTo>
                <a:lnTo>
                  <a:pt x="2318" y="1340"/>
                </a:lnTo>
                <a:lnTo>
                  <a:pt x="2320" y="1303"/>
                </a:lnTo>
                <a:lnTo>
                  <a:pt x="2320" y="1265"/>
                </a:lnTo>
                <a:lnTo>
                  <a:pt x="2318" y="1227"/>
                </a:lnTo>
                <a:lnTo>
                  <a:pt x="2316" y="1190"/>
                </a:lnTo>
                <a:lnTo>
                  <a:pt x="2311" y="1152"/>
                </a:lnTo>
                <a:lnTo>
                  <a:pt x="2307" y="1115"/>
                </a:lnTo>
                <a:lnTo>
                  <a:pt x="2301" y="1077"/>
                </a:lnTo>
                <a:lnTo>
                  <a:pt x="2293" y="1041"/>
                </a:lnTo>
                <a:lnTo>
                  <a:pt x="2284" y="1004"/>
                </a:lnTo>
                <a:lnTo>
                  <a:pt x="2275" y="967"/>
                </a:lnTo>
                <a:lnTo>
                  <a:pt x="2263" y="931"/>
                </a:lnTo>
                <a:lnTo>
                  <a:pt x="2252" y="895"/>
                </a:lnTo>
                <a:lnTo>
                  <a:pt x="2238" y="859"/>
                </a:lnTo>
                <a:lnTo>
                  <a:pt x="2222" y="824"/>
                </a:lnTo>
                <a:lnTo>
                  <a:pt x="2207" y="789"/>
                </a:lnTo>
                <a:lnTo>
                  <a:pt x="2190" y="754"/>
                </a:lnTo>
                <a:lnTo>
                  <a:pt x="2171" y="720"/>
                </a:lnTo>
                <a:lnTo>
                  <a:pt x="2152" y="687"/>
                </a:lnTo>
                <a:lnTo>
                  <a:pt x="2131" y="654"/>
                </a:lnTo>
                <a:lnTo>
                  <a:pt x="2109" y="621"/>
                </a:lnTo>
                <a:lnTo>
                  <a:pt x="2085" y="590"/>
                </a:lnTo>
                <a:lnTo>
                  <a:pt x="2061" y="558"/>
                </a:lnTo>
                <a:lnTo>
                  <a:pt x="2035" y="528"/>
                </a:lnTo>
                <a:lnTo>
                  <a:pt x="2008" y="498"/>
                </a:lnTo>
                <a:lnTo>
                  <a:pt x="1980" y="469"/>
                </a:lnTo>
                <a:lnTo>
                  <a:pt x="1952" y="441"/>
                </a:lnTo>
                <a:lnTo>
                  <a:pt x="1922" y="414"/>
                </a:lnTo>
                <a:lnTo>
                  <a:pt x="1892" y="389"/>
                </a:lnTo>
                <a:lnTo>
                  <a:pt x="1860" y="365"/>
                </a:lnTo>
                <a:lnTo>
                  <a:pt x="1828" y="341"/>
                </a:lnTo>
                <a:lnTo>
                  <a:pt x="1797" y="319"/>
                </a:lnTo>
                <a:lnTo>
                  <a:pt x="1764" y="299"/>
                </a:lnTo>
                <a:lnTo>
                  <a:pt x="1731" y="279"/>
                </a:lnTo>
                <a:lnTo>
                  <a:pt x="1697" y="260"/>
                </a:lnTo>
                <a:lnTo>
                  <a:pt x="1663" y="244"/>
                </a:lnTo>
                <a:lnTo>
                  <a:pt x="1628" y="228"/>
                </a:lnTo>
                <a:lnTo>
                  <a:pt x="1593" y="212"/>
                </a:lnTo>
                <a:lnTo>
                  <a:pt x="1558" y="199"/>
                </a:lnTo>
                <a:lnTo>
                  <a:pt x="1523" y="187"/>
                </a:lnTo>
                <a:lnTo>
                  <a:pt x="1486" y="176"/>
                </a:lnTo>
                <a:lnTo>
                  <a:pt x="1450" y="165"/>
                </a:lnTo>
                <a:lnTo>
                  <a:pt x="1414" y="157"/>
                </a:lnTo>
                <a:lnTo>
                  <a:pt x="1376" y="150"/>
                </a:lnTo>
                <a:lnTo>
                  <a:pt x="1340" y="143"/>
                </a:lnTo>
                <a:lnTo>
                  <a:pt x="1302" y="139"/>
                </a:lnTo>
                <a:lnTo>
                  <a:pt x="1265" y="134"/>
                </a:lnTo>
                <a:lnTo>
                  <a:pt x="1228" y="131"/>
                </a:lnTo>
                <a:lnTo>
                  <a:pt x="1191" y="130"/>
                </a:lnTo>
                <a:lnTo>
                  <a:pt x="1153" y="129"/>
                </a:lnTo>
                <a:lnTo>
                  <a:pt x="1116" y="130"/>
                </a:lnTo>
                <a:lnTo>
                  <a:pt x="1078" y="133"/>
                </a:lnTo>
                <a:lnTo>
                  <a:pt x="1041" y="136"/>
                </a:lnTo>
                <a:lnTo>
                  <a:pt x="1003" y="140"/>
                </a:lnTo>
                <a:lnTo>
                  <a:pt x="967" y="146"/>
                </a:lnTo>
                <a:lnTo>
                  <a:pt x="929" y="153"/>
                </a:lnTo>
                <a:lnTo>
                  <a:pt x="893" y="161"/>
                </a:lnTo>
                <a:lnTo>
                  <a:pt x="857" y="170"/>
                </a:lnTo>
                <a:lnTo>
                  <a:pt x="1514" y="827"/>
                </a:lnTo>
                <a:lnTo>
                  <a:pt x="1341" y="1470"/>
                </a:lnTo>
                <a:lnTo>
                  <a:pt x="697" y="1642"/>
                </a:lnTo>
                <a:lnTo>
                  <a:pt x="41" y="986"/>
                </a:lnTo>
                <a:lnTo>
                  <a:pt x="31" y="1022"/>
                </a:lnTo>
                <a:lnTo>
                  <a:pt x="23" y="1059"/>
                </a:lnTo>
                <a:lnTo>
                  <a:pt x="16" y="1096"/>
                </a:lnTo>
                <a:lnTo>
                  <a:pt x="10" y="1133"/>
                </a:lnTo>
                <a:lnTo>
                  <a:pt x="7" y="1170"/>
                </a:lnTo>
                <a:lnTo>
                  <a:pt x="3" y="1208"/>
                </a:lnTo>
                <a:lnTo>
                  <a:pt x="1" y="1245"/>
                </a:lnTo>
                <a:lnTo>
                  <a:pt x="0" y="1283"/>
                </a:lnTo>
                <a:lnTo>
                  <a:pt x="1" y="1320"/>
                </a:lnTo>
                <a:lnTo>
                  <a:pt x="2" y="1358"/>
                </a:lnTo>
                <a:lnTo>
                  <a:pt x="4" y="1394"/>
                </a:lnTo>
                <a:lnTo>
                  <a:pt x="9" y="1431"/>
                </a:lnTo>
                <a:lnTo>
                  <a:pt x="14" y="1469"/>
                </a:lnTo>
                <a:lnTo>
                  <a:pt x="21" y="1505"/>
                </a:lnTo>
                <a:lnTo>
                  <a:pt x="28" y="1543"/>
                </a:lnTo>
                <a:lnTo>
                  <a:pt x="36" y="1579"/>
                </a:lnTo>
                <a:lnTo>
                  <a:pt x="47" y="1615"/>
                </a:lnTo>
                <a:lnTo>
                  <a:pt x="57" y="1652"/>
                </a:lnTo>
                <a:lnTo>
                  <a:pt x="70" y="1687"/>
                </a:lnTo>
                <a:lnTo>
                  <a:pt x="84" y="1722"/>
                </a:lnTo>
                <a:lnTo>
                  <a:pt x="98" y="1757"/>
                </a:lnTo>
                <a:lnTo>
                  <a:pt x="115" y="1793"/>
                </a:lnTo>
                <a:lnTo>
                  <a:pt x="131" y="1826"/>
                </a:lnTo>
                <a:lnTo>
                  <a:pt x="150" y="1860"/>
                </a:lnTo>
                <a:lnTo>
                  <a:pt x="170" y="1893"/>
                </a:lnTo>
                <a:lnTo>
                  <a:pt x="190" y="1926"/>
                </a:lnTo>
                <a:lnTo>
                  <a:pt x="212" y="1958"/>
                </a:lnTo>
                <a:lnTo>
                  <a:pt x="235" y="1989"/>
                </a:lnTo>
                <a:lnTo>
                  <a:pt x="260" y="2021"/>
                </a:lnTo>
                <a:lnTo>
                  <a:pt x="285" y="2052"/>
                </a:lnTo>
                <a:lnTo>
                  <a:pt x="312" y="2081"/>
                </a:lnTo>
                <a:lnTo>
                  <a:pt x="340" y="2109"/>
                </a:lnTo>
                <a:lnTo>
                  <a:pt x="370" y="2138"/>
                </a:lnTo>
                <a:lnTo>
                  <a:pt x="401" y="2166"/>
                </a:lnTo>
                <a:lnTo>
                  <a:pt x="434" y="2193"/>
                </a:lnTo>
                <a:lnTo>
                  <a:pt x="466" y="2219"/>
                </a:lnTo>
                <a:lnTo>
                  <a:pt x="499" y="2243"/>
                </a:lnTo>
                <a:lnTo>
                  <a:pt x="533" y="2266"/>
                </a:lnTo>
                <a:lnTo>
                  <a:pt x="567" y="2287"/>
                </a:lnTo>
                <a:lnTo>
                  <a:pt x="602" y="2307"/>
                </a:lnTo>
                <a:lnTo>
                  <a:pt x="639" y="2326"/>
                </a:lnTo>
                <a:lnTo>
                  <a:pt x="675" y="2343"/>
                </a:lnTo>
                <a:lnTo>
                  <a:pt x="711" y="2359"/>
                </a:lnTo>
                <a:lnTo>
                  <a:pt x="748" y="2374"/>
                </a:lnTo>
                <a:lnTo>
                  <a:pt x="785" y="2387"/>
                </a:lnTo>
                <a:lnTo>
                  <a:pt x="823" y="2400"/>
                </a:lnTo>
                <a:lnTo>
                  <a:pt x="861" y="2410"/>
                </a:lnTo>
                <a:lnTo>
                  <a:pt x="900" y="2420"/>
                </a:lnTo>
                <a:lnTo>
                  <a:pt x="939" y="2428"/>
                </a:lnTo>
                <a:lnTo>
                  <a:pt x="977" y="2435"/>
                </a:lnTo>
                <a:lnTo>
                  <a:pt x="1016" y="2441"/>
                </a:lnTo>
                <a:lnTo>
                  <a:pt x="1055" y="2444"/>
                </a:lnTo>
                <a:lnTo>
                  <a:pt x="1095" y="2448"/>
                </a:lnTo>
                <a:lnTo>
                  <a:pt x="1133" y="2449"/>
                </a:lnTo>
                <a:lnTo>
                  <a:pt x="1173" y="2449"/>
                </a:lnTo>
                <a:lnTo>
                  <a:pt x="1212" y="2448"/>
                </a:lnTo>
                <a:lnTo>
                  <a:pt x="1252" y="2445"/>
                </a:lnTo>
                <a:lnTo>
                  <a:pt x="1290" y="2442"/>
                </a:lnTo>
                <a:lnTo>
                  <a:pt x="1329" y="2437"/>
                </a:lnTo>
                <a:lnTo>
                  <a:pt x="1368" y="2430"/>
                </a:lnTo>
                <a:lnTo>
                  <a:pt x="1406" y="2422"/>
                </a:lnTo>
                <a:lnTo>
                  <a:pt x="1445" y="2414"/>
                </a:lnTo>
                <a:lnTo>
                  <a:pt x="1484" y="2403"/>
                </a:lnTo>
                <a:lnTo>
                  <a:pt x="1521" y="2392"/>
                </a:lnTo>
                <a:close/>
                <a:moveTo>
                  <a:pt x="3463" y="2785"/>
                </a:moveTo>
                <a:lnTo>
                  <a:pt x="3463" y="2785"/>
                </a:lnTo>
                <a:lnTo>
                  <a:pt x="3459" y="2803"/>
                </a:lnTo>
                <a:lnTo>
                  <a:pt x="3457" y="2821"/>
                </a:lnTo>
                <a:lnTo>
                  <a:pt x="3454" y="2838"/>
                </a:lnTo>
                <a:lnTo>
                  <a:pt x="3453" y="2857"/>
                </a:lnTo>
                <a:lnTo>
                  <a:pt x="3452" y="2876"/>
                </a:lnTo>
                <a:lnTo>
                  <a:pt x="3452" y="2893"/>
                </a:lnTo>
                <a:lnTo>
                  <a:pt x="3453" y="2912"/>
                </a:lnTo>
                <a:lnTo>
                  <a:pt x="3454" y="2931"/>
                </a:lnTo>
                <a:lnTo>
                  <a:pt x="3461" y="2994"/>
                </a:lnTo>
                <a:lnTo>
                  <a:pt x="3417" y="3039"/>
                </a:lnTo>
                <a:lnTo>
                  <a:pt x="3077" y="3379"/>
                </a:lnTo>
                <a:lnTo>
                  <a:pt x="2984" y="3472"/>
                </a:lnTo>
                <a:lnTo>
                  <a:pt x="2684" y="3172"/>
                </a:lnTo>
                <a:lnTo>
                  <a:pt x="2493" y="3363"/>
                </a:lnTo>
                <a:lnTo>
                  <a:pt x="4228" y="5098"/>
                </a:lnTo>
                <a:lnTo>
                  <a:pt x="4248" y="5117"/>
                </a:lnTo>
                <a:lnTo>
                  <a:pt x="4269" y="5136"/>
                </a:lnTo>
                <a:lnTo>
                  <a:pt x="4291" y="5152"/>
                </a:lnTo>
                <a:lnTo>
                  <a:pt x="4314" y="5168"/>
                </a:lnTo>
                <a:lnTo>
                  <a:pt x="4336" y="5183"/>
                </a:lnTo>
                <a:lnTo>
                  <a:pt x="4361" y="5195"/>
                </a:lnTo>
                <a:lnTo>
                  <a:pt x="4384" y="5207"/>
                </a:lnTo>
                <a:lnTo>
                  <a:pt x="4409" y="5218"/>
                </a:lnTo>
                <a:lnTo>
                  <a:pt x="4433" y="5227"/>
                </a:lnTo>
                <a:lnTo>
                  <a:pt x="4459" y="5235"/>
                </a:lnTo>
                <a:lnTo>
                  <a:pt x="4485" y="5242"/>
                </a:lnTo>
                <a:lnTo>
                  <a:pt x="4511" y="5248"/>
                </a:lnTo>
                <a:lnTo>
                  <a:pt x="4536" y="5253"/>
                </a:lnTo>
                <a:lnTo>
                  <a:pt x="4562" y="5255"/>
                </a:lnTo>
                <a:lnTo>
                  <a:pt x="4588" y="5258"/>
                </a:lnTo>
                <a:lnTo>
                  <a:pt x="4615" y="5259"/>
                </a:lnTo>
                <a:lnTo>
                  <a:pt x="4641" y="5258"/>
                </a:lnTo>
                <a:lnTo>
                  <a:pt x="4668" y="5255"/>
                </a:lnTo>
                <a:lnTo>
                  <a:pt x="4693" y="5253"/>
                </a:lnTo>
                <a:lnTo>
                  <a:pt x="4719" y="5248"/>
                </a:lnTo>
                <a:lnTo>
                  <a:pt x="4745" y="5242"/>
                </a:lnTo>
                <a:lnTo>
                  <a:pt x="4771" y="5235"/>
                </a:lnTo>
                <a:lnTo>
                  <a:pt x="4795" y="5227"/>
                </a:lnTo>
                <a:lnTo>
                  <a:pt x="4821" y="5218"/>
                </a:lnTo>
                <a:lnTo>
                  <a:pt x="4845" y="5207"/>
                </a:lnTo>
                <a:lnTo>
                  <a:pt x="4869" y="5195"/>
                </a:lnTo>
                <a:lnTo>
                  <a:pt x="4893" y="5183"/>
                </a:lnTo>
                <a:lnTo>
                  <a:pt x="4916" y="5168"/>
                </a:lnTo>
                <a:lnTo>
                  <a:pt x="4938" y="5152"/>
                </a:lnTo>
                <a:lnTo>
                  <a:pt x="4961" y="5136"/>
                </a:lnTo>
                <a:lnTo>
                  <a:pt x="4982" y="5117"/>
                </a:lnTo>
                <a:lnTo>
                  <a:pt x="5002" y="5098"/>
                </a:lnTo>
                <a:lnTo>
                  <a:pt x="5022" y="5077"/>
                </a:lnTo>
                <a:lnTo>
                  <a:pt x="5039" y="5056"/>
                </a:lnTo>
                <a:lnTo>
                  <a:pt x="5057" y="5035"/>
                </a:lnTo>
                <a:lnTo>
                  <a:pt x="5072" y="5013"/>
                </a:lnTo>
                <a:lnTo>
                  <a:pt x="5086" y="4989"/>
                </a:lnTo>
                <a:lnTo>
                  <a:pt x="5099" y="4966"/>
                </a:lnTo>
                <a:lnTo>
                  <a:pt x="5112" y="4941"/>
                </a:lnTo>
                <a:lnTo>
                  <a:pt x="5122" y="4916"/>
                </a:lnTo>
                <a:lnTo>
                  <a:pt x="5132" y="4892"/>
                </a:lnTo>
                <a:lnTo>
                  <a:pt x="5140" y="4867"/>
                </a:lnTo>
                <a:lnTo>
                  <a:pt x="5146" y="4841"/>
                </a:lnTo>
                <a:lnTo>
                  <a:pt x="5152" y="4816"/>
                </a:lnTo>
                <a:lnTo>
                  <a:pt x="5156" y="4790"/>
                </a:lnTo>
                <a:lnTo>
                  <a:pt x="5160" y="4763"/>
                </a:lnTo>
                <a:lnTo>
                  <a:pt x="5161" y="4737"/>
                </a:lnTo>
                <a:lnTo>
                  <a:pt x="5162" y="4711"/>
                </a:lnTo>
                <a:lnTo>
                  <a:pt x="5161" y="4684"/>
                </a:lnTo>
                <a:lnTo>
                  <a:pt x="5160" y="4659"/>
                </a:lnTo>
                <a:lnTo>
                  <a:pt x="5156" y="4632"/>
                </a:lnTo>
                <a:lnTo>
                  <a:pt x="5152" y="4606"/>
                </a:lnTo>
                <a:lnTo>
                  <a:pt x="5146" y="4580"/>
                </a:lnTo>
                <a:lnTo>
                  <a:pt x="5140" y="4555"/>
                </a:lnTo>
                <a:lnTo>
                  <a:pt x="5132" y="4530"/>
                </a:lnTo>
                <a:lnTo>
                  <a:pt x="5122" y="4505"/>
                </a:lnTo>
                <a:lnTo>
                  <a:pt x="5112" y="4480"/>
                </a:lnTo>
                <a:lnTo>
                  <a:pt x="5099" y="4456"/>
                </a:lnTo>
                <a:lnTo>
                  <a:pt x="5086" y="4432"/>
                </a:lnTo>
                <a:lnTo>
                  <a:pt x="5072" y="4410"/>
                </a:lnTo>
                <a:lnTo>
                  <a:pt x="5057" y="4387"/>
                </a:lnTo>
                <a:lnTo>
                  <a:pt x="5039" y="4366"/>
                </a:lnTo>
                <a:lnTo>
                  <a:pt x="5022" y="4344"/>
                </a:lnTo>
                <a:lnTo>
                  <a:pt x="5002" y="4323"/>
                </a:lnTo>
                <a:lnTo>
                  <a:pt x="3463" y="2785"/>
                </a:lnTo>
                <a:close/>
                <a:moveTo>
                  <a:pt x="4802" y="4918"/>
                </a:moveTo>
                <a:lnTo>
                  <a:pt x="4527" y="4991"/>
                </a:lnTo>
                <a:lnTo>
                  <a:pt x="4304" y="4769"/>
                </a:lnTo>
                <a:lnTo>
                  <a:pt x="4377" y="4493"/>
                </a:lnTo>
                <a:lnTo>
                  <a:pt x="4652" y="4419"/>
                </a:lnTo>
                <a:lnTo>
                  <a:pt x="4876" y="4643"/>
                </a:lnTo>
                <a:lnTo>
                  <a:pt x="4802" y="4918"/>
                </a:lnTo>
                <a:close/>
                <a:moveTo>
                  <a:pt x="2687" y="2988"/>
                </a:moveTo>
                <a:lnTo>
                  <a:pt x="2985" y="3287"/>
                </a:lnTo>
                <a:lnTo>
                  <a:pt x="3325" y="2947"/>
                </a:lnTo>
                <a:lnTo>
                  <a:pt x="3323" y="2917"/>
                </a:lnTo>
                <a:lnTo>
                  <a:pt x="3322" y="2885"/>
                </a:lnTo>
                <a:lnTo>
                  <a:pt x="3323" y="2853"/>
                </a:lnTo>
                <a:lnTo>
                  <a:pt x="3325" y="2823"/>
                </a:lnTo>
                <a:lnTo>
                  <a:pt x="3330" y="2791"/>
                </a:lnTo>
                <a:lnTo>
                  <a:pt x="3336" y="2761"/>
                </a:lnTo>
                <a:lnTo>
                  <a:pt x="3343" y="2730"/>
                </a:lnTo>
                <a:lnTo>
                  <a:pt x="3352" y="2700"/>
                </a:lnTo>
                <a:lnTo>
                  <a:pt x="3363" y="2670"/>
                </a:lnTo>
                <a:lnTo>
                  <a:pt x="3376" y="2641"/>
                </a:lnTo>
                <a:lnTo>
                  <a:pt x="3391" y="2613"/>
                </a:lnTo>
                <a:lnTo>
                  <a:pt x="3406" y="2585"/>
                </a:lnTo>
                <a:lnTo>
                  <a:pt x="3425" y="2558"/>
                </a:lnTo>
                <a:lnTo>
                  <a:pt x="3444" y="2532"/>
                </a:lnTo>
                <a:lnTo>
                  <a:pt x="3465" y="2506"/>
                </a:lnTo>
                <a:lnTo>
                  <a:pt x="3488" y="2482"/>
                </a:lnTo>
                <a:lnTo>
                  <a:pt x="3513" y="2459"/>
                </a:lnTo>
                <a:lnTo>
                  <a:pt x="3538" y="2438"/>
                </a:lnTo>
                <a:lnTo>
                  <a:pt x="3565" y="2418"/>
                </a:lnTo>
                <a:lnTo>
                  <a:pt x="3592" y="2401"/>
                </a:lnTo>
                <a:lnTo>
                  <a:pt x="3620" y="2384"/>
                </a:lnTo>
                <a:lnTo>
                  <a:pt x="3648" y="2370"/>
                </a:lnTo>
                <a:lnTo>
                  <a:pt x="3677" y="2358"/>
                </a:lnTo>
                <a:lnTo>
                  <a:pt x="3706" y="2346"/>
                </a:lnTo>
                <a:lnTo>
                  <a:pt x="3737" y="2338"/>
                </a:lnTo>
                <a:lnTo>
                  <a:pt x="3767" y="2329"/>
                </a:lnTo>
                <a:lnTo>
                  <a:pt x="3798" y="2324"/>
                </a:lnTo>
                <a:lnTo>
                  <a:pt x="3828" y="2319"/>
                </a:lnTo>
                <a:lnTo>
                  <a:pt x="3860" y="2316"/>
                </a:lnTo>
                <a:lnTo>
                  <a:pt x="3892" y="2316"/>
                </a:lnTo>
                <a:lnTo>
                  <a:pt x="3922" y="2316"/>
                </a:lnTo>
                <a:lnTo>
                  <a:pt x="3954" y="2320"/>
                </a:lnTo>
                <a:lnTo>
                  <a:pt x="5440" y="834"/>
                </a:lnTo>
                <a:lnTo>
                  <a:pt x="4608" y="0"/>
                </a:lnTo>
                <a:lnTo>
                  <a:pt x="3121" y="1487"/>
                </a:lnTo>
                <a:lnTo>
                  <a:pt x="3124" y="1518"/>
                </a:lnTo>
                <a:lnTo>
                  <a:pt x="3125" y="1550"/>
                </a:lnTo>
                <a:lnTo>
                  <a:pt x="3124" y="1580"/>
                </a:lnTo>
                <a:lnTo>
                  <a:pt x="3121" y="1612"/>
                </a:lnTo>
                <a:lnTo>
                  <a:pt x="3117" y="1642"/>
                </a:lnTo>
                <a:lnTo>
                  <a:pt x="3111" y="1674"/>
                </a:lnTo>
                <a:lnTo>
                  <a:pt x="3104" y="1705"/>
                </a:lnTo>
                <a:lnTo>
                  <a:pt x="3094" y="1734"/>
                </a:lnTo>
                <a:lnTo>
                  <a:pt x="3083" y="1764"/>
                </a:lnTo>
                <a:lnTo>
                  <a:pt x="3071" y="1793"/>
                </a:lnTo>
                <a:lnTo>
                  <a:pt x="3056" y="1822"/>
                </a:lnTo>
                <a:lnTo>
                  <a:pt x="3041" y="1849"/>
                </a:lnTo>
                <a:lnTo>
                  <a:pt x="3022" y="1877"/>
                </a:lnTo>
                <a:lnTo>
                  <a:pt x="3003" y="1903"/>
                </a:lnTo>
                <a:lnTo>
                  <a:pt x="2981" y="1928"/>
                </a:lnTo>
                <a:lnTo>
                  <a:pt x="2959" y="1952"/>
                </a:lnTo>
                <a:lnTo>
                  <a:pt x="2934" y="1975"/>
                </a:lnTo>
                <a:lnTo>
                  <a:pt x="2909" y="1996"/>
                </a:lnTo>
                <a:lnTo>
                  <a:pt x="2882" y="2017"/>
                </a:lnTo>
                <a:lnTo>
                  <a:pt x="2855" y="2034"/>
                </a:lnTo>
                <a:lnTo>
                  <a:pt x="2827" y="2050"/>
                </a:lnTo>
                <a:lnTo>
                  <a:pt x="2799" y="2064"/>
                </a:lnTo>
                <a:lnTo>
                  <a:pt x="2770" y="2077"/>
                </a:lnTo>
                <a:lnTo>
                  <a:pt x="2740" y="2088"/>
                </a:lnTo>
                <a:lnTo>
                  <a:pt x="2710" y="2097"/>
                </a:lnTo>
                <a:lnTo>
                  <a:pt x="2680" y="2105"/>
                </a:lnTo>
                <a:lnTo>
                  <a:pt x="2649" y="2111"/>
                </a:lnTo>
                <a:lnTo>
                  <a:pt x="2617" y="2115"/>
                </a:lnTo>
                <a:lnTo>
                  <a:pt x="2587" y="2117"/>
                </a:lnTo>
                <a:lnTo>
                  <a:pt x="2555" y="2118"/>
                </a:lnTo>
                <a:lnTo>
                  <a:pt x="2525" y="2117"/>
                </a:lnTo>
                <a:lnTo>
                  <a:pt x="2493" y="2115"/>
                </a:lnTo>
                <a:lnTo>
                  <a:pt x="2153" y="2455"/>
                </a:lnTo>
                <a:lnTo>
                  <a:pt x="2453" y="2755"/>
                </a:lnTo>
                <a:lnTo>
                  <a:pt x="984" y="4223"/>
                </a:lnTo>
                <a:lnTo>
                  <a:pt x="931" y="4170"/>
                </a:lnTo>
                <a:lnTo>
                  <a:pt x="648" y="4396"/>
                </a:lnTo>
                <a:lnTo>
                  <a:pt x="174" y="5145"/>
                </a:lnTo>
                <a:lnTo>
                  <a:pt x="295" y="5267"/>
                </a:lnTo>
                <a:lnTo>
                  <a:pt x="1044" y="4792"/>
                </a:lnTo>
                <a:lnTo>
                  <a:pt x="1272" y="4510"/>
                </a:lnTo>
                <a:lnTo>
                  <a:pt x="1218" y="4457"/>
                </a:lnTo>
                <a:lnTo>
                  <a:pt x="2687" y="29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7021848" y="2390814"/>
            <a:ext cx="1153098" cy="1316208"/>
          </a:xfrm>
          <a:custGeom>
            <a:avLst/>
            <a:gdLst>
              <a:gd name="T0" fmla="*/ 928882 w 1282700"/>
              <a:gd name="T1" fmla="*/ 1017606 h 1516063"/>
              <a:gd name="T2" fmla="*/ 953834 w 1282700"/>
              <a:gd name="T3" fmla="*/ 1109512 h 1516063"/>
              <a:gd name="T4" fmla="*/ 917237 w 1282700"/>
              <a:gd name="T5" fmla="*/ 1195446 h 1516063"/>
              <a:gd name="T6" fmla="*/ 718619 w 1282700"/>
              <a:gd name="T7" fmla="*/ 1214690 h 1516063"/>
              <a:gd name="T8" fmla="*/ 666385 w 1282700"/>
              <a:gd name="T9" fmla="*/ 1138046 h 1516063"/>
              <a:gd name="T10" fmla="*/ 672706 w 1282700"/>
              <a:gd name="T11" fmla="*/ 1042491 h 1516063"/>
              <a:gd name="T12" fmla="*/ 734255 w 1282700"/>
              <a:gd name="T13" fmla="*/ 973146 h 1516063"/>
              <a:gd name="T14" fmla="*/ 673760 w 1282700"/>
              <a:gd name="T15" fmla="*/ 453398 h 1516063"/>
              <a:gd name="T16" fmla="*/ 520784 w 1282700"/>
              <a:gd name="T17" fmla="*/ 504920 h 1516063"/>
              <a:gd name="T18" fmla="*/ 387096 w 1282700"/>
              <a:gd name="T19" fmla="*/ 590347 h 1516063"/>
              <a:gd name="T20" fmla="*/ 278018 w 1282700"/>
              <a:gd name="T21" fmla="*/ 704694 h 1516063"/>
              <a:gd name="T22" fmla="*/ 198869 w 1282700"/>
              <a:gd name="T23" fmla="*/ 842641 h 1516063"/>
              <a:gd name="T24" fmla="*/ 154306 w 1282700"/>
              <a:gd name="T25" fmla="*/ 998871 h 1516063"/>
              <a:gd name="T26" fmla="*/ 150316 w 1282700"/>
              <a:gd name="T27" fmla="*/ 1166401 h 1516063"/>
              <a:gd name="T28" fmla="*/ 186897 w 1282700"/>
              <a:gd name="T29" fmla="*/ 1325623 h 1516063"/>
              <a:gd name="T30" fmla="*/ 259394 w 1282700"/>
              <a:gd name="T31" fmla="*/ 1467558 h 1516063"/>
              <a:gd name="T32" fmla="*/ 363152 w 1282700"/>
              <a:gd name="T33" fmla="*/ 1587224 h 1516063"/>
              <a:gd name="T34" fmla="*/ 492184 w 1282700"/>
              <a:gd name="T35" fmla="*/ 1678967 h 1516063"/>
              <a:gd name="T36" fmla="*/ 641834 w 1282700"/>
              <a:gd name="T37" fmla="*/ 1737802 h 1516063"/>
              <a:gd name="T38" fmla="*/ 806783 w 1282700"/>
              <a:gd name="T39" fmla="*/ 1758410 h 1516063"/>
              <a:gd name="T40" fmla="*/ 971398 w 1282700"/>
              <a:gd name="T41" fmla="*/ 1737802 h 1516063"/>
              <a:gd name="T42" fmla="*/ 1120716 w 1282700"/>
              <a:gd name="T43" fmla="*/ 1678967 h 1516063"/>
              <a:gd name="T44" fmla="*/ 1249748 w 1282700"/>
              <a:gd name="T45" fmla="*/ 1587224 h 1516063"/>
              <a:gd name="T46" fmla="*/ 1353506 w 1282700"/>
              <a:gd name="T47" fmla="*/ 1467558 h 1516063"/>
              <a:gd name="T48" fmla="*/ 1426336 w 1282700"/>
              <a:gd name="T49" fmla="*/ 1325623 h 1516063"/>
              <a:gd name="T50" fmla="*/ 1462585 w 1282700"/>
              <a:gd name="T51" fmla="*/ 1166401 h 1516063"/>
              <a:gd name="T52" fmla="*/ 1458594 w 1282700"/>
              <a:gd name="T53" fmla="*/ 998871 h 1516063"/>
              <a:gd name="T54" fmla="*/ 1414031 w 1282700"/>
              <a:gd name="T55" fmla="*/ 842641 h 1516063"/>
              <a:gd name="T56" fmla="*/ 1334882 w 1282700"/>
              <a:gd name="T57" fmla="*/ 704694 h 1516063"/>
              <a:gd name="T58" fmla="*/ 1225804 w 1282700"/>
              <a:gd name="T59" fmla="*/ 590347 h 1516063"/>
              <a:gd name="T60" fmla="*/ 1092449 w 1282700"/>
              <a:gd name="T61" fmla="*/ 504920 h 1516063"/>
              <a:gd name="T62" fmla="*/ 939140 w 1282700"/>
              <a:gd name="T63" fmla="*/ 453398 h 1516063"/>
              <a:gd name="T64" fmla="*/ 953107 w 1282700"/>
              <a:gd name="T65" fmla="*/ 0 h 1516063"/>
              <a:gd name="T66" fmla="*/ 979380 w 1282700"/>
              <a:gd name="T67" fmla="*/ 312459 h 1516063"/>
              <a:gd name="T68" fmla="*/ 1113732 w 1282700"/>
              <a:gd name="T69" fmla="*/ 354342 h 1516063"/>
              <a:gd name="T70" fmla="*/ 1236446 w 1282700"/>
              <a:gd name="T71" fmla="*/ 418163 h 1516063"/>
              <a:gd name="T72" fmla="*/ 1467573 w 1282700"/>
              <a:gd name="T73" fmla="*/ 638879 h 1516063"/>
              <a:gd name="T74" fmla="*/ 1545723 w 1282700"/>
              <a:gd name="T75" fmla="*/ 777822 h 1516063"/>
              <a:gd name="T76" fmla="*/ 1595275 w 1282700"/>
              <a:gd name="T77" fmla="*/ 932723 h 1516063"/>
              <a:gd name="T78" fmla="*/ 1612900 w 1282700"/>
              <a:gd name="T79" fmla="*/ 1099256 h 1516063"/>
              <a:gd name="T80" fmla="*/ 1587626 w 1282700"/>
              <a:gd name="T81" fmla="*/ 1300692 h 1516063"/>
              <a:gd name="T82" fmla="*/ 1515461 w 1282700"/>
              <a:gd name="T83" fmla="*/ 1483181 h 1516063"/>
              <a:gd name="T84" fmla="*/ 1403389 w 1282700"/>
              <a:gd name="T85" fmla="*/ 1641073 h 1516063"/>
              <a:gd name="T86" fmla="*/ 1257397 w 1282700"/>
              <a:gd name="T87" fmla="*/ 1767718 h 1516063"/>
              <a:gd name="T88" fmla="*/ 1083470 w 1282700"/>
              <a:gd name="T89" fmla="*/ 1856137 h 1516063"/>
              <a:gd name="T90" fmla="*/ 888925 w 1282700"/>
              <a:gd name="T91" fmla="*/ 1901012 h 1516063"/>
              <a:gd name="T92" fmla="*/ 683737 w 1282700"/>
              <a:gd name="T93" fmla="*/ 1895693 h 1516063"/>
              <a:gd name="T94" fmla="*/ 492517 w 1282700"/>
              <a:gd name="T95" fmla="*/ 1841844 h 1516063"/>
              <a:gd name="T96" fmla="*/ 323910 w 1282700"/>
              <a:gd name="T97" fmla="*/ 1745115 h 1516063"/>
              <a:gd name="T98" fmla="*/ 184237 w 1282700"/>
              <a:gd name="T99" fmla="*/ 1611821 h 1516063"/>
              <a:gd name="T100" fmla="*/ 79814 w 1282700"/>
              <a:gd name="T101" fmla="*/ 1448612 h 1516063"/>
              <a:gd name="T102" fmla="*/ 16628 w 1282700"/>
              <a:gd name="T103" fmla="*/ 1261468 h 1516063"/>
              <a:gd name="T104" fmla="*/ 1330 w 1282700"/>
              <a:gd name="T105" fmla="*/ 1059700 h 1516063"/>
              <a:gd name="T106" fmla="*/ 32591 w 1282700"/>
              <a:gd name="T107" fmla="*/ 871892 h 1516063"/>
              <a:gd name="T108" fmla="*/ 105088 w 1282700"/>
              <a:gd name="T109" fmla="*/ 701702 h 1516063"/>
              <a:gd name="T110" fmla="*/ 212837 w 1282700"/>
              <a:gd name="T111" fmla="*/ 554448 h 1516063"/>
              <a:gd name="T112" fmla="*/ 350183 w 1282700"/>
              <a:gd name="T113" fmla="*/ 434783 h 1516063"/>
              <a:gd name="T114" fmla="*/ 512802 w 1282700"/>
              <a:gd name="T115" fmla="*/ 348691 h 1516063"/>
              <a:gd name="T116" fmla="*/ 695043 w 1282700"/>
              <a:gd name="T117" fmla="*/ 301157 h 151606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282700" h="1516063">
                <a:moveTo>
                  <a:pt x="583935" y="525463"/>
                </a:moveTo>
                <a:lnTo>
                  <a:pt x="700617" y="525463"/>
                </a:lnTo>
                <a:lnTo>
                  <a:pt x="700617" y="774462"/>
                </a:lnTo>
                <a:lnTo>
                  <a:pt x="706967" y="778423"/>
                </a:lnTo>
                <a:lnTo>
                  <a:pt x="712788" y="782648"/>
                </a:lnTo>
                <a:lnTo>
                  <a:pt x="718873" y="787401"/>
                </a:lnTo>
                <a:lnTo>
                  <a:pt x="724429" y="792682"/>
                </a:lnTo>
                <a:lnTo>
                  <a:pt x="729456" y="797963"/>
                </a:lnTo>
                <a:lnTo>
                  <a:pt x="734484" y="803508"/>
                </a:lnTo>
                <a:lnTo>
                  <a:pt x="738717" y="809845"/>
                </a:lnTo>
                <a:lnTo>
                  <a:pt x="742686" y="815918"/>
                </a:lnTo>
                <a:lnTo>
                  <a:pt x="746390" y="822519"/>
                </a:lnTo>
                <a:lnTo>
                  <a:pt x="749565" y="829649"/>
                </a:lnTo>
                <a:lnTo>
                  <a:pt x="752475" y="836514"/>
                </a:lnTo>
                <a:lnTo>
                  <a:pt x="754592" y="843643"/>
                </a:lnTo>
                <a:lnTo>
                  <a:pt x="756444" y="851301"/>
                </a:lnTo>
                <a:lnTo>
                  <a:pt x="757767" y="858958"/>
                </a:lnTo>
                <a:lnTo>
                  <a:pt x="758561" y="866880"/>
                </a:lnTo>
                <a:lnTo>
                  <a:pt x="758825" y="874801"/>
                </a:lnTo>
                <a:lnTo>
                  <a:pt x="758561" y="882987"/>
                </a:lnTo>
                <a:lnTo>
                  <a:pt x="757767" y="890644"/>
                </a:lnTo>
                <a:lnTo>
                  <a:pt x="756444" y="898038"/>
                </a:lnTo>
                <a:lnTo>
                  <a:pt x="754592" y="905695"/>
                </a:lnTo>
                <a:lnTo>
                  <a:pt x="752475" y="912824"/>
                </a:lnTo>
                <a:lnTo>
                  <a:pt x="749565" y="920218"/>
                </a:lnTo>
                <a:lnTo>
                  <a:pt x="746390" y="926819"/>
                </a:lnTo>
                <a:lnTo>
                  <a:pt x="742686" y="933420"/>
                </a:lnTo>
                <a:lnTo>
                  <a:pt x="738717" y="939757"/>
                </a:lnTo>
                <a:lnTo>
                  <a:pt x="734484" y="945831"/>
                </a:lnTo>
                <a:lnTo>
                  <a:pt x="729456" y="951376"/>
                </a:lnTo>
                <a:lnTo>
                  <a:pt x="724429" y="956921"/>
                </a:lnTo>
                <a:lnTo>
                  <a:pt x="718873" y="961938"/>
                </a:lnTo>
                <a:lnTo>
                  <a:pt x="712788" y="966691"/>
                </a:lnTo>
                <a:lnTo>
                  <a:pt x="706967" y="970915"/>
                </a:lnTo>
                <a:lnTo>
                  <a:pt x="700617" y="975140"/>
                </a:lnTo>
                <a:lnTo>
                  <a:pt x="700617" y="1049338"/>
                </a:lnTo>
                <a:lnTo>
                  <a:pt x="583935" y="1049338"/>
                </a:lnTo>
                <a:lnTo>
                  <a:pt x="583935" y="975140"/>
                </a:lnTo>
                <a:lnTo>
                  <a:pt x="577585" y="970915"/>
                </a:lnTo>
                <a:lnTo>
                  <a:pt x="571500" y="966691"/>
                </a:lnTo>
                <a:lnTo>
                  <a:pt x="565679" y="961938"/>
                </a:lnTo>
                <a:lnTo>
                  <a:pt x="560123" y="956921"/>
                </a:lnTo>
                <a:lnTo>
                  <a:pt x="555096" y="951376"/>
                </a:lnTo>
                <a:lnTo>
                  <a:pt x="550333" y="945831"/>
                </a:lnTo>
                <a:lnTo>
                  <a:pt x="545835" y="939757"/>
                </a:lnTo>
                <a:lnTo>
                  <a:pt x="541602" y="933420"/>
                </a:lnTo>
                <a:lnTo>
                  <a:pt x="538162" y="926819"/>
                </a:lnTo>
                <a:lnTo>
                  <a:pt x="534987" y="920218"/>
                </a:lnTo>
                <a:lnTo>
                  <a:pt x="532077" y="912824"/>
                </a:lnTo>
                <a:lnTo>
                  <a:pt x="529960" y="905695"/>
                </a:lnTo>
                <a:lnTo>
                  <a:pt x="528108" y="898038"/>
                </a:lnTo>
                <a:lnTo>
                  <a:pt x="526785" y="890644"/>
                </a:lnTo>
                <a:lnTo>
                  <a:pt x="525727" y="882987"/>
                </a:lnTo>
                <a:lnTo>
                  <a:pt x="525462" y="874801"/>
                </a:lnTo>
                <a:lnTo>
                  <a:pt x="525727" y="866880"/>
                </a:lnTo>
                <a:lnTo>
                  <a:pt x="526785" y="858958"/>
                </a:lnTo>
                <a:lnTo>
                  <a:pt x="528108" y="851301"/>
                </a:lnTo>
                <a:lnTo>
                  <a:pt x="529960" y="843643"/>
                </a:lnTo>
                <a:lnTo>
                  <a:pt x="532077" y="836514"/>
                </a:lnTo>
                <a:lnTo>
                  <a:pt x="534987" y="829649"/>
                </a:lnTo>
                <a:lnTo>
                  <a:pt x="538162" y="822519"/>
                </a:lnTo>
                <a:lnTo>
                  <a:pt x="541602" y="815918"/>
                </a:lnTo>
                <a:lnTo>
                  <a:pt x="545835" y="809845"/>
                </a:lnTo>
                <a:lnTo>
                  <a:pt x="550333" y="803508"/>
                </a:lnTo>
                <a:lnTo>
                  <a:pt x="555096" y="797963"/>
                </a:lnTo>
                <a:lnTo>
                  <a:pt x="560123" y="792682"/>
                </a:lnTo>
                <a:lnTo>
                  <a:pt x="565679" y="787401"/>
                </a:lnTo>
                <a:lnTo>
                  <a:pt x="571500" y="782648"/>
                </a:lnTo>
                <a:lnTo>
                  <a:pt x="577585" y="778423"/>
                </a:lnTo>
                <a:lnTo>
                  <a:pt x="583935" y="774462"/>
                </a:lnTo>
                <a:lnTo>
                  <a:pt x="583935" y="525463"/>
                </a:lnTo>
                <a:close/>
                <a:moveTo>
                  <a:pt x="641615" y="349983"/>
                </a:moveTo>
                <a:lnTo>
                  <a:pt x="627862" y="350247"/>
                </a:lnTo>
                <a:lnTo>
                  <a:pt x="614374" y="350512"/>
                </a:lnTo>
                <a:lnTo>
                  <a:pt x="601150" y="351570"/>
                </a:lnTo>
                <a:lnTo>
                  <a:pt x="587926" y="352628"/>
                </a:lnTo>
                <a:lnTo>
                  <a:pt x="574703" y="354216"/>
                </a:lnTo>
                <a:lnTo>
                  <a:pt x="561479" y="356067"/>
                </a:lnTo>
                <a:lnTo>
                  <a:pt x="548784" y="358184"/>
                </a:lnTo>
                <a:lnTo>
                  <a:pt x="535825" y="360829"/>
                </a:lnTo>
                <a:lnTo>
                  <a:pt x="522866" y="363474"/>
                </a:lnTo>
                <a:lnTo>
                  <a:pt x="510435" y="366649"/>
                </a:lnTo>
                <a:lnTo>
                  <a:pt x="498005" y="369823"/>
                </a:lnTo>
                <a:lnTo>
                  <a:pt x="485575" y="373527"/>
                </a:lnTo>
                <a:lnTo>
                  <a:pt x="473409" y="377759"/>
                </a:lnTo>
                <a:lnTo>
                  <a:pt x="461243" y="381992"/>
                </a:lnTo>
                <a:lnTo>
                  <a:pt x="449077" y="386489"/>
                </a:lnTo>
                <a:lnTo>
                  <a:pt x="437441" y="391251"/>
                </a:lnTo>
                <a:lnTo>
                  <a:pt x="425539" y="396541"/>
                </a:lnTo>
                <a:lnTo>
                  <a:pt x="414167" y="401832"/>
                </a:lnTo>
                <a:lnTo>
                  <a:pt x="402794" y="407388"/>
                </a:lnTo>
                <a:lnTo>
                  <a:pt x="391422" y="413207"/>
                </a:lnTo>
                <a:lnTo>
                  <a:pt x="380579" y="419556"/>
                </a:lnTo>
                <a:lnTo>
                  <a:pt x="369471" y="425905"/>
                </a:lnTo>
                <a:lnTo>
                  <a:pt x="358892" y="432519"/>
                </a:lnTo>
                <a:lnTo>
                  <a:pt x="348313" y="439661"/>
                </a:lnTo>
                <a:lnTo>
                  <a:pt x="337998" y="446804"/>
                </a:lnTo>
                <a:lnTo>
                  <a:pt x="327684" y="454475"/>
                </a:lnTo>
                <a:lnTo>
                  <a:pt x="317634" y="462147"/>
                </a:lnTo>
                <a:lnTo>
                  <a:pt x="307848" y="469818"/>
                </a:lnTo>
                <a:lnTo>
                  <a:pt x="298063" y="478019"/>
                </a:lnTo>
                <a:lnTo>
                  <a:pt x="288806" y="486484"/>
                </a:lnTo>
                <a:lnTo>
                  <a:pt x="279549" y="495214"/>
                </a:lnTo>
                <a:lnTo>
                  <a:pt x="270557" y="503679"/>
                </a:lnTo>
                <a:lnTo>
                  <a:pt x="261565" y="512938"/>
                </a:lnTo>
                <a:lnTo>
                  <a:pt x="253102" y="521932"/>
                </a:lnTo>
                <a:lnTo>
                  <a:pt x="244903" y="531455"/>
                </a:lnTo>
                <a:lnTo>
                  <a:pt x="236705" y="540979"/>
                </a:lnTo>
                <a:lnTo>
                  <a:pt x="228770" y="551031"/>
                </a:lnTo>
                <a:lnTo>
                  <a:pt x="221101" y="560819"/>
                </a:lnTo>
                <a:lnTo>
                  <a:pt x="213695" y="571136"/>
                </a:lnTo>
                <a:lnTo>
                  <a:pt x="206290" y="581453"/>
                </a:lnTo>
                <a:lnTo>
                  <a:pt x="199414" y="592035"/>
                </a:lnTo>
                <a:lnTo>
                  <a:pt x="192802" y="602881"/>
                </a:lnTo>
                <a:lnTo>
                  <a:pt x="186190" y="613727"/>
                </a:lnTo>
                <a:lnTo>
                  <a:pt x="180107" y="624837"/>
                </a:lnTo>
                <a:lnTo>
                  <a:pt x="174289" y="635948"/>
                </a:lnTo>
                <a:lnTo>
                  <a:pt x="168470" y="647587"/>
                </a:lnTo>
                <a:lnTo>
                  <a:pt x="163181" y="659227"/>
                </a:lnTo>
                <a:lnTo>
                  <a:pt x="158156" y="670602"/>
                </a:lnTo>
                <a:lnTo>
                  <a:pt x="153395" y="682506"/>
                </a:lnTo>
                <a:lnTo>
                  <a:pt x="148635" y="694410"/>
                </a:lnTo>
                <a:lnTo>
                  <a:pt x="144403" y="706579"/>
                </a:lnTo>
                <a:lnTo>
                  <a:pt x="140436" y="719012"/>
                </a:lnTo>
                <a:lnTo>
                  <a:pt x="136733" y="731181"/>
                </a:lnTo>
                <a:lnTo>
                  <a:pt x="133295" y="743614"/>
                </a:lnTo>
                <a:lnTo>
                  <a:pt x="130122" y="756577"/>
                </a:lnTo>
                <a:lnTo>
                  <a:pt x="127477" y="769010"/>
                </a:lnTo>
                <a:lnTo>
                  <a:pt x="124832" y="781972"/>
                </a:lnTo>
                <a:lnTo>
                  <a:pt x="122716" y="794935"/>
                </a:lnTo>
                <a:lnTo>
                  <a:pt x="121129" y="808161"/>
                </a:lnTo>
                <a:lnTo>
                  <a:pt x="119543" y="821124"/>
                </a:lnTo>
                <a:lnTo>
                  <a:pt x="118485" y="834351"/>
                </a:lnTo>
                <a:lnTo>
                  <a:pt x="117427" y="847842"/>
                </a:lnTo>
                <a:lnTo>
                  <a:pt x="116898" y="861069"/>
                </a:lnTo>
                <a:lnTo>
                  <a:pt x="116898" y="874825"/>
                </a:lnTo>
                <a:lnTo>
                  <a:pt x="116898" y="888316"/>
                </a:lnTo>
                <a:lnTo>
                  <a:pt x="117427" y="901808"/>
                </a:lnTo>
                <a:lnTo>
                  <a:pt x="118485" y="915035"/>
                </a:lnTo>
                <a:lnTo>
                  <a:pt x="119543" y="928261"/>
                </a:lnTo>
                <a:lnTo>
                  <a:pt x="121129" y="941488"/>
                </a:lnTo>
                <a:lnTo>
                  <a:pt x="122716" y="954451"/>
                </a:lnTo>
                <a:lnTo>
                  <a:pt x="124832" y="967413"/>
                </a:lnTo>
                <a:lnTo>
                  <a:pt x="127477" y="980375"/>
                </a:lnTo>
                <a:lnTo>
                  <a:pt x="130122" y="993073"/>
                </a:lnTo>
                <a:lnTo>
                  <a:pt x="133295" y="1005771"/>
                </a:lnTo>
                <a:lnTo>
                  <a:pt x="136733" y="1018469"/>
                </a:lnTo>
                <a:lnTo>
                  <a:pt x="140436" y="1030637"/>
                </a:lnTo>
                <a:lnTo>
                  <a:pt x="144403" y="1042806"/>
                </a:lnTo>
                <a:lnTo>
                  <a:pt x="148635" y="1054975"/>
                </a:lnTo>
                <a:lnTo>
                  <a:pt x="153395" y="1066879"/>
                </a:lnTo>
                <a:lnTo>
                  <a:pt x="158156" y="1078783"/>
                </a:lnTo>
                <a:lnTo>
                  <a:pt x="163181" y="1090687"/>
                </a:lnTo>
                <a:lnTo>
                  <a:pt x="168470" y="1102062"/>
                </a:lnTo>
                <a:lnTo>
                  <a:pt x="174289" y="1113437"/>
                </a:lnTo>
                <a:lnTo>
                  <a:pt x="180107" y="1124813"/>
                </a:lnTo>
                <a:lnTo>
                  <a:pt x="186190" y="1135659"/>
                </a:lnTo>
                <a:lnTo>
                  <a:pt x="192802" y="1146769"/>
                </a:lnTo>
                <a:lnTo>
                  <a:pt x="199414" y="1157351"/>
                </a:lnTo>
                <a:lnTo>
                  <a:pt x="206290" y="1167932"/>
                </a:lnTo>
                <a:lnTo>
                  <a:pt x="213695" y="1178249"/>
                </a:lnTo>
                <a:lnTo>
                  <a:pt x="221101" y="1188566"/>
                </a:lnTo>
                <a:lnTo>
                  <a:pt x="228770" y="1198354"/>
                </a:lnTo>
                <a:lnTo>
                  <a:pt x="236705" y="1208406"/>
                </a:lnTo>
                <a:lnTo>
                  <a:pt x="244903" y="1217930"/>
                </a:lnTo>
                <a:lnTo>
                  <a:pt x="253102" y="1227453"/>
                </a:lnTo>
                <a:lnTo>
                  <a:pt x="261565" y="1236447"/>
                </a:lnTo>
                <a:lnTo>
                  <a:pt x="270557" y="1245706"/>
                </a:lnTo>
                <a:lnTo>
                  <a:pt x="279549" y="1254436"/>
                </a:lnTo>
                <a:lnTo>
                  <a:pt x="288806" y="1263166"/>
                </a:lnTo>
                <a:lnTo>
                  <a:pt x="298063" y="1271366"/>
                </a:lnTo>
                <a:lnTo>
                  <a:pt x="307848" y="1279567"/>
                </a:lnTo>
                <a:lnTo>
                  <a:pt x="317634" y="1287503"/>
                </a:lnTo>
                <a:lnTo>
                  <a:pt x="327684" y="1295175"/>
                </a:lnTo>
                <a:lnTo>
                  <a:pt x="337998" y="1302582"/>
                </a:lnTo>
                <a:lnTo>
                  <a:pt x="348313" y="1309724"/>
                </a:lnTo>
                <a:lnTo>
                  <a:pt x="358892" y="1316867"/>
                </a:lnTo>
                <a:lnTo>
                  <a:pt x="369471" y="1323480"/>
                </a:lnTo>
                <a:lnTo>
                  <a:pt x="380579" y="1329829"/>
                </a:lnTo>
                <a:lnTo>
                  <a:pt x="391422" y="1336178"/>
                </a:lnTo>
                <a:lnTo>
                  <a:pt x="402794" y="1341998"/>
                </a:lnTo>
                <a:lnTo>
                  <a:pt x="414167" y="1347553"/>
                </a:lnTo>
                <a:lnTo>
                  <a:pt x="425539" y="1353108"/>
                </a:lnTo>
                <a:lnTo>
                  <a:pt x="437441" y="1358399"/>
                </a:lnTo>
                <a:lnTo>
                  <a:pt x="449077" y="1363161"/>
                </a:lnTo>
                <a:lnTo>
                  <a:pt x="461243" y="1367922"/>
                </a:lnTo>
                <a:lnTo>
                  <a:pt x="473409" y="1372155"/>
                </a:lnTo>
                <a:lnTo>
                  <a:pt x="485575" y="1375858"/>
                </a:lnTo>
                <a:lnTo>
                  <a:pt x="498005" y="1379562"/>
                </a:lnTo>
                <a:lnTo>
                  <a:pt x="510435" y="1383001"/>
                </a:lnTo>
                <a:lnTo>
                  <a:pt x="522866" y="1385911"/>
                </a:lnTo>
                <a:lnTo>
                  <a:pt x="535825" y="1389085"/>
                </a:lnTo>
                <a:lnTo>
                  <a:pt x="548784" y="1391466"/>
                </a:lnTo>
                <a:lnTo>
                  <a:pt x="561479" y="1393582"/>
                </a:lnTo>
                <a:lnTo>
                  <a:pt x="574703" y="1395434"/>
                </a:lnTo>
                <a:lnTo>
                  <a:pt x="587926" y="1396757"/>
                </a:lnTo>
                <a:lnTo>
                  <a:pt x="601150" y="1398080"/>
                </a:lnTo>
                <a:lnTo>
                  <a:pt x="614374" y="1398873"/>
                </a:lnTo>
                <a:lnTo>
                  <a:pt x="627862" y="1399402"/>
                </a:lnTo>
                <a:lnTo>
                  <a:pt x="641615" y="1399402"/>
                </a:lnTo>
                <a:lnTo>
                  <a:pt x="654838" y="1399402"/>
                </a:lnTo>
                <a:lnTo>
                  <a:pt x="668327" y="1398873"/>
                </a:lnTo>
                <a:lnTo>
                  <a:pt x="681815" y="1398080"/>
                </a:lnTo>
                <a:lnTo>
                  <a:pt x="695038" y="1396757"/>
                </a:lnTo>
                <a:lnTo>
                  <a:pt x="707998" y="1395434"/>
                </a:lnTo>
                <a:lnTo>
                  <a:pt x="721221" y="1393582"/>
                </a:lnTo>
                <a:lnTo>
                  <a:pt x="734181" y="1391466"/>
                </a:lnTo>
                <a:lnTo>
                  <a:pt x="746875" y="1389085"/>
                </a:lnTo>
                <a:lnTo>
                  <a:pt x="759835" y="1385911"/>
                </a:lnTo>
                <a:lnTo>
                  <a:pt x="772529" y="1383001"/>
                </a:lnTo>
                <a:lnTo>
                  <a:pt x="784695" y="1379562"/>
                </a:lnTo>
                <a:lnTo>
                  <a:pt x="797390" y="1375858"/>
                </a:lnTo>
                <a:lnTo>
                  <a:pt x="809556" y="1372155"/>
                </a:lnTo>
                <a:lnTo>
                  <a:pt x="821457" y="1367922"/>
                </a:lnTo>
                <a:lnTo>
                  <a:pt x="833623" y="1363161"/>
                </a:lnTo>
                <a:lnTo>
                  <a:pt x="845524" y="1358399"/>
                </a:lnTo>
                <a:lnTo>
                  <a:pt x="857161" y="1353108"/>
                </a:lnTo>
                <a:lnTo>
                  <a:pt x="868798" y="1347553"/>
                </a:lnTo>
                <a:lnTo>
                  <a:pt x="879906" y="1341998"/>
                </a:lnTo>
                <a:lnTo>
                  <a:pt x="891278" y="1336178"/>
                </a:lnTo>
                <a:lnTo>
                  <a:pt x="902386" y="1329829"/>
                </a:lnTo>
                <a:lnTo>
                  <a:pt x="913230" y="1323480"/>
                </a:lnTo>
                <a:lnTo>
                  <a:pt x="924073" y="1316867"/>
                </a:lnTo>
                <a:lnTo>
                  <a:pt x="934387" y="1309724"/>
                </a:lnTo>
                <a:lnTo>
                  <a:pt x="944966" y="1302582"/>
                </a:lnTo>
                <a:lnTo>
                  <a:pt x="955016" y="1295175"/>
                </a:lnTo>
                <a:lnTo>
                  <a:pt x="965066" y="1287503"/>
                </a:lnTo>
                <a:lnTo>
                  <a:pt x="974852" y="1279567"/>
                </a:lnTo>
                <a:lnTo>
                  <a:pt x="984638" y="1271366"/>
                </a:lnTo>
                <a:lnTo>
                  <a:pt x="993894" y="1263166"/>
                </a:lnTo>
                <a:lnTo>
                  <a:pt x="1003151" y="1254436"/>
                </a:lnTo>
                <a:lnTo>
                  <a:pt x="1012143" y="1245706"/>
                </a:lnTo>
                <a:lnTo>
                  <a:pt x="1021135" y="1236447"/>
                </a:lnTo>
                <a:lnTo>
                  <a:pt x="1029598" y="1227453"/>
                </a:lnTo>
                <a:lnTo>
                  <a:pt x="1038061" y="1217930"/>
                </a:lnTo>
                <a:lnTo>
                  <a:pt x="1045996" y="1208406"/>
                </a:lnTo>
                <a:lnTo>
                  <a:pt x="1054194" y="1198354"/>
                </a:lnTo>
                <a:lnTo>
                  <a:pt x="1061599" y="1188566"/>
                </a:lnTo>
                <a:lnTo>
                  <a:pt x="1069005" y="1178249"/>
                </a:lnTo>
                <a:lnTo>
                  <a:pt x="1076410" y="1167932"/>
                </a:lnTo>
                <a:lnTo>
                  <a:pt x="1083286" y="1157351"/>
                </a:lnTo>
                <a:lnTo>
                  <a:pt x="1090163" y="1146769"/>
                </a:lnTo>
                <a:lnTo>
                  <a:pt x="1096510" y="1135659"/>
                </a:lnTo>
                <a:lnTo>
                  <a:pt x="1102593" y="1124813"/>
                </a:lnTo>
                <a:lnTo>
                  <a:pt x="1108676" y="1113437"/>
                </a:lnTo>
                <a:lnTo>
                  <a:pt x="1114230" y="1102062"/>
                </a:lnTo>
                <a:lnTo>
                  <a:pt x="1119519" y="1090687"/>
                </a:lnTo>
                <a:lnTo>
                  <a:pt x="1124544" y="1078783"/>
                </a:lnTo>
                <a:lnTo>
                  <a:pt x="1129834" y="1066879"/>
                </a:lnTo>
                <a:lnTo>
                  <a:pt x="1134330" y="1054975"/>
                </a:lnTo>
                <a:lnTo>
                  <a:pt x="1138297" y="1042806"/>
                </a:lnTo>
                <a:lnTo>
                  <a:pt x="1142264" y="1030637"/>
                </a:lnTo>
                <a:lnTo>
                  <a:pt x="1146231" y="1018469"/>
                </a:lnTo>
                <a:lnTo>
                  <a:pt x="1149669" y="1005771"/>
                </a:lnTo>
                <a:lnTo>
                  <a:pt x="1152579" y="993073"/>
                </a:lnTo>
                <a:lnTo>
                  <a:pt x="1155488" y="980375"/>
                </a:lnTo>
                <a:lnTo>
                  <a:pt x="1157868" y="967413"/>
                </a:lnTo>
                <a:lnTo>
                  <a:pt x="1159984" y="954451"/>
                </a:lnTo>
                <a:lnTo>
                  <a:pt x="1161835" y="941488"/>
                </a:lnTo>
                <a:lnTo>
                  <a:pt x="1163158" y="928261"/>
                </a:lnTo>
                <a:lnTo>
                  <a:pt x="1164745" y="915035"/>
                </a:lnTo>
                <a:lnTo>
                  <a:pt x="1165538" y="901808"/>
                </a:lnTo>
                <a:lnTo>
                  <a:pt x="1166067" y="888316"/>
                </a:lnTo>
                <a:lnTo>
                  <a:pt x="1166067" y="874825"/>
                </a:lnTo>
                <a:lnTo>
                  <a:pt x="1166067" y="861069"/>
                </a:lnTo>
                <a:lnTo>
                  <a:pt x="1165538" y="847842"/>
                </a:lnTo>
                <a:lnTo>
                  <a:pt x="1164745" y="834351"/>
                </a:lnTo>
                <a:lnTo>
                  <a:pt x="1163158" y="821124"/>
                </a:lnTo>
                <a:lnTo>
                  <a:pt x="1161835" y="808161"/>
                </a:lnTo>
                <a:lnTo>
                  <a:pt x="1159984" y="794935"/>
                </a:lnTo>
                <a:lnTo>
                  <a:pt x="1157868" y="781972"/>
                </a:lnTo>
                <a:lnTo>
                  <a:pt x="1155488" y="769010"/>
                </a:lnTo>
                <a:lnTo>
                  <a:pt x="1152579" y="756577"/>
                </a:lnTo>
                <a:lnTo>
                  <a:pt x="1149669" y="743614"/>
                </a:lnTo>
                <a:lnTo>
                  <a:pt x="1146231" y="731181"/>
                </a:lnTo>
                <a:lnTo>
                  <a:pt x="1142264" y="719012"/>
                </a:lnTo>
                <a:lnTo>
                  <a:pt x="1138297" y="706579"/>
                </a:lnTo>
                <a:lnTo>
                  <a:pt x="1134330" y="694410"/>
                </a:lnTo>
                <a:lnTo>
                  <a:pt x="1129834" y="682506"/>
                </a:lnTo>
                <a:lnTo>
                  <a:pt x="1124544" y="670602"/>
                </a:lnTo>
                <a:lnTo>
                  <a:pt x="1119519" y="659227"/>
                </a:lnTo>
                <a:lnTo>
                  <a:pt x="1114230" y="647587"/>
                </a:lnTo>
                <a:lnTo>
                  <a:pt x="1108676" y="635948"/>
                </a:lnTo>
                <a:lnTo>
                  <a:pt x="1102593" y="624837"/>
                </a:lnTo>
                <a:lnTo>
                  <a:pt x="1096510" y="613727"/>
                </a:lnTo>
                <a:lnTo>
                  <a:pt x="1090163" y="602881"/>
                </a:lnTo>
                <a:lnTo>
                  <a:pt x="1083286" y="592035"/>
                </a:lnTo>
                <a:lnTo>
                  <a:pt x="1076410" y="581453"/>
                </a:lnTo>
                <a:lnTo>
                  <a:pt x="1069005" y="571136"/>
                </a:lnTo>
                <a:lnTo>
                  <a:pt x="1061599" y="560819"/>
                </a:lnTo>
                <a:lnTo>
                  <a:pt x="1054194" y="551031"/>
                </a:lnTo>
                <a:lnTo>
                  <a:pt x="1045996" y="540979"/>
                </a:lnTo>
                <a:lnTo>
                  <a:pt x="1038061" y="531455"/>
                </a:lnTo>
                <a:lnTo>
                  <a:pt x="1029598" y="521932"/>
                </a:lnTo>
                <a:lnTo>
                  <a:pt x="1021135" y="512938"/>
                </a:lnTo>
                <a:lnTo>
                  <a:pt x="1012143" y="503679"/>
                </a:lnTo>
                <a:lnTo>
                  <a:pt x="1003151" y="495214"/>
                </a:lnTo>
                <a:lnTo>
                  <a:pt x="993894" y="486484"/>
                </a:lnTo>
                <a:lnTo>
                  <a:pt x="984638" y="478019"/>
                </a:lnTo>
                <a:lnTo>
                  <a:pt x="974852" y="469818"/>
                </a:lnTo>
                <a:lnTo>
                  <a:pt x="965066" y="462147"/>
                </a:lnTo>
                <a:lnTo>
                  <a:pt x="955016" y="454475"/>
                </a:lnTo>
                <a:lnTo>
                  <a:pt x="944966" y="446804"/>
                </a:lnTo>
                <a:lnTo>
                  <a:pt x="934387" y="439661"/>
                </a:lnTo>
                <a:lnTo>
                  <a:pt x="924073" y="432519"/>
                </a:lnTo>
                <a:lnTo>
                  <a:pt x="913230" y="425905"/>
                </a:lnTo>
                <a:lnTo>
                  <a:pt x="902386" y="419556"/>
                </a:lnTo>
                <a:lnTo>
                  <a:pt x="891278" y="413207"/>
                </a:lnTo>
                <a:lnTo>
                  <a:pt x="879906" y="407388"/>
                </a:lnTo>
                <a:lnTo>
                  <a:pt x="868798" y="401832"/>
                </a:lnTo>
                <a:lnTo>
                  <a:pt x="857161" y="396541"/>
                </a:lnTo>
                <a:lnTo>
                  <a:pt x="845524" y="391251"/>
                </a:lnTo>
                <a:lnTo>
                  <a:pt x="833623" y="386489"/>
                </a:lnTo>
                <a:lnTo>
                  <a:pt x="821457" y="381992"/>
                </a:lnTo>
                <a:lnTo>
                  <a:pt x="809556" y="377759"/>
                </a:lnTo>
                <a:lnTo>
                  <a:pt x="797390" y="373527"/>
                </a:lnTo>
                <a:lnTo>
                  <a:pt x="784695" y="369823"/>
                </a:lnTo>
                <a:lnTo>
                  <a:pt x="772529" y="366649"/>
                </a:lnTo>
                <a:lnTo>
                  <a:pt x="759835" y="363474"/>
                </a:lnTo>
                <a:lnTo>
                  <a:pt x="746875" y="360829"/>
                </a:lnTo>
                <a:lnTo>
                  <a:pt x="734181" y="358184"/>
                </a:lnTo>
                <a:lnTo>
                  <a:pt x="721221" y="356067"/>
                </a:lnTo>
                <a:lnTo>
                  <a:pt x="707998" y="354216"/>
                </a:lnTo>
                <a:lnTo>
                  <a:pt x="695038" y="352628"/>
                </a:lnTo>
                <a:lnTo>
                  <a:pt x="681815" y="351570"/>
                </a:lnTo>
                <a:lnTo>
                  <a:pt x="668327" y="350512"/>
                </a:lnTo>
                <a:lnTo>
                  <a:pt x="654838" y="350247"/>
                </a:lnTo>
                <a:lnTo>
                  <a:pt x="641615" y="349983"/>
                </a:lnTo>
                <a:close/>
                <a:moveTo>
                  <a:pt x="524717" y="0"/>
                </a:moveTo>
                <a:lnTo>
                  <a:pt x="757983" y="0"/>
                </a:lnTo>
                <a:lnTo>
                  <a:pt x="757983" y="116926"/>
                </a:lnTo>
                <a:lnTo>
                  <a:pt x="699799" y="116926"/>
                </a:lnTo>
                <a:lnTo>
                  <a:pt x="699799" y="236232"/>
                </a:lnTo>
                <a:lnTo>
                  <a:pt x="711171" y="237555"/>
                </a:lnTo>
                <a:lnTo>
                  <a:pt x="722544" y="238877"/>
                </a:lnTo>
                <a:lnTo>
                  <a:pt x="734181" y="240200"/>
                </a:lnTo>
                <a:lnTo>
                  <a:pt x="745289" y="242052"/>
                </a:lnTo>
                <a:lnTo>
                  <a:pt x="756661" y="243903"/>
                </a:lnTo>
                <a:lnTo>
                  <a:pt x="767504" y="246020"/>
                </a:lnTo>
                <a:lnTo>
                  <a:pt x="778877" y="248665"/>
                </a:lnTo>
                <a:lnTo>
                  <a:pt x="789985" y="251046"/>
                </a:lnTo>
                <a:lnTo>
                  <a:pt x="800828" y="253691"/>
                </a:lnTo>
                <a:lnTo>
                  <a:pt x="811672" y="256601"/>
                </a:lnTo>
                <a:lnTo>
                  <a:pt x="822515" y="259776"/>
                </a:lnTo>
                <a:lnTo>
                  <a:pt x="833359" y="262950"/>
                </a:lnTo>
                <a:lnTo>
                  <a:pt x="843673" y="266654"/>
                </a:lnTo>
                <a:lnTo>
                  <a:pt x="854516" y="270093"/>
                </a:lnTo>
                <a:lnTo>
                  <a:pt x="865095" y="273796"/>
                </a:lnTo>
                <a:lnTo>
                  <a:pt x="875145" y="277764"/>
                </a:lnTo>
                <a:lnTo>
                  <a:pt x="885724" y="281997"/>
                </a:lnTo>
                <a:lnTo>
                  <a:pt x="895774" y="286494"/>
                </a:lnTo>
                <a:lnTo>
                  <a:pt x="905824" y="290991"/>
                </a:lnTo>
                <a:lnTo>
                  <a:pt x="915874" y="295488"/>
                </a:lnTo>
                <a:lnTo>
                  <a:pt x="925924" y="300250"/>
                </a:lnTo>
                <a:lnTo>
                  <a:pt x="935445" y="305541"/>
                </a:lnTo>
                <a:lnTo>
                  <a:pt x="945495" y="310567"/>
                </a:lnTo>
                <a:lnTo>
                  <a:pt x="955016" y="315858"/>
                </a:lnTo>
                <a:lnTo>
                  <a:pt x="964537" y="321148"/>
                </a:lnTo>
                <a:lnTo>
                  <a:pt x="973794" y="327233"/>
                </a:lnTo>
                <a:lnTo>
                  <a:pt x="983315" y="332788"/>
                </a:lnTo>
                <a:lnTo>
                  <a:pt x="992307" y="338608"/>
                </a:lnTo>
                <a:lnTo>
                  <a:pt x="1001564" y="344957"/>
                </a:lnTo>
                <a:lnTo>
                  <a:pt x="1010556" y="351041"/>
                </a:lnTo>
                <a:lnTo>
                  <a:pt x="1019548" y="357390"/>
                </a:lnTo>
                <a:lnTo>
                  <a:pt x="1028276" y="364268"/>
                </a:lnTo>
                <a:lnTo>
                  <a:pt x="1156017" y="236232"/>
                </a:lnTo>
                <a:lnTo>
                  <a:pt x="1279791" y="360035"/>
                </a:lnTo>
                <a:lnTo>
                  <a:pt x="1152050" y="487807"/>
                </a:lnTo>
                <a:lnTo>
                  <a:pt x="1159455" y="498124"/>
                </a:lnTo>
                <a:lnTo>
                  <a:pt x="1167125" y="508441"/>
                </a:lnTo>
                <a:lnTo>
                  <a:pt x="1174001" y="518758"/>
                </a:lnTo>
                <a:lnTo>
                  <a:pt x="1180877" y="529604"/>
                </a:lnTo>
                <a:lnTo>
                  <a:pt x="1187754" y="540185"/>
                </a:lnTo>
                <a:lnTo>
                  <a:pt x="1194366" y="551031"/>
                </a:lnTo>
                <a:lnTo>
                  <a:pt x="1200449" y="561877"/>
                </a:lnTo>
                <a:lnTo>
                  <a:pt x="1206796" y="573252"/>
                </a:lnTo>
                <a:lnTo>
                  <a:pt x="1212614" y="584627"/>
                </a:lnTo>
                <a:lnTo>
                  <a:pt x="1218433" y="596003"/>
                </a:lnTo>
                <a:lnTo>
                  <a:pt x="1223987" y="607642"/>
                </a:lnTo>
                <a:lnTo>
                  <a:pt x="1229276" y="619017"/>
                </a:lnTo>
                <a:lnTo>
                  <a:pt x="1234037" y="630922"/>
                </a:lnTo>
                <a:lnTo>
                  <a:pt x="1239062" y="643090"/>
                </a:lnTo>
                <a:lnTo>
                  <a:pt x="1243558" y="654730"/>
                </a:lnTo>
                <a:lnTo>
                  <a:pt x="1248054" y="667163"/>
                </a:lnTo>
                <a:lnTo>
                  <a:pt x="1252021" y="679332"/>
                </a:lnTo>
                <a:lnTo>
                  <a:pt x="1255724" y="691501"/>
                </a:lnTo>
                <a:lnTo>
                  <a:pt x="1259691" y="704198"/>
                </a:lnTo>
                <a:lnTo>
                  <a:pt x="1262864" y="716896"/>
                </a:lnTo>
                <a:lnTo>
                  <a:pt x="1266038" y="729329"/>
                </a:lnTo>
                <a:lnTo>
                  <a:pt x="1268683" y="742292"/>
                </a:lnTo>
                <a:lnTo>
                  <a:pt x="1271328" y="755254"/>
                </a:lnTo>
                <a:lnTo>
                  <a:pt x="1273708" y="767952"/>
                </a:lnTo>
                <a:lnTo>
                  <a:pt x="1275559" y="781179"/>
                </a:lnTo>
                <a:lnTo>
                  <a:pt x="1277675" y="794406"/>
                </a:lnTo>
                <a:lnTo>
                  <a:pt x="1279262" y="807632"/>
                </a:lnTo>
                <a:lnTo>
                  <a:pt x="1280584" y="820595"/>
                </a:lnTo>
                <a:lnTo>
                  <a:pt x="1281378" y="834086"/>
                </a:lnTo>
                <a:lnTo>
                  <a:pt x="1282171" y="847842"/>
                </a:lnTo>
                <a:lnTo>
                  <a:pt x="1282435" y="861069"/>
                </a:lnTo>
                <a:lnTo>
                  <a:pt x="1282700" y="874825"/>
                </a:lnTo>
                <a:lnTo>
                  <a:pt x="1282435" y="891226"/>
                </a:lnTo>
                <a:lnTo>
                  <a:pt x="1281907" y="907892"/>
                </a:lnTo>
                <a:lnTo>
                  <a:pt x="1280849" y="924293"/>
                </a:lnTo>
                <a:lnTo>
                  <a:pt x="1279526" y="940430"/>
                </a:lnTo>
                <a:lnTo>
                  <a:pt x="1277675" y="956302"/>
                </a:lnTo>
                <a:lnTo>
                  <a:pt x="1275030" y="972439"/>
                </a:lnTo>
                <a:lnTo>
                  <a:pt x="1272650" y="988311"/>
                </a:lnTo>
                <a:lnTo>
                  <a:pt x="1269476" y="1003919"/>
                </a:lnTo>
                <a:lnTo>
                  <a:pt x="1266303" y="1019527"/>
                </a:lnTo>
                <a:lnTo>
                  <a:pt x="1262600" y="1035134"/>
                </a:lnTo>
                <a:lnTo>
                  <a:pt x="1258368" y="1050478"/>
                </a:lnTo>
                <a:lnTo>
                  <a:pt x="1253608" y="1065292"/>
                </a:lnTo>
                <a:lnTo>
                  <a:pt x="1248847" y="1080370"/>
                </a:lnTo>
                <a:lnTo>
                  <a:pt x="1243822" y="1095184"/>
                </a:lnTo>
                <a:lnTo>
                  <a:pt x="1238004" y="1109999"/>
                </a:lnTo>
                <a:lnTo>
                  <a:pt x="1232185" y="1124284"/>
                </a:lnTo>
                <a:lnTo>
                  <a:pt x="1226103" y="1138569"/>
                </a:lnTo>
                <a:lnTo>
                  <a:pt x="1219226" y="1152854"/>
                </a:lnTo>
                <a:lnTo>
                  <a:pt x="1212350" y="1166874"/>
                </a:lnTo>
                <a:lnTo>
                  <a:pt x="1205209" y="1180365"/>
                </a:lnTo>
                <a:lnTo>
                  <a:pt x="1197539" y="1193857"/>
                </a:lnTo>
                <a:lnTo>
                  <a:pt x="1189869" y="1207348"/>
                </a:lnTo>
                <a:lnTo>
                  <a:pt x="1181406" y="1220575"/>
                </a:lnTo>
                <a:lnTo>
                  <a:pt x="1173208" y="1233273"/>
                </a:lnTo>
                <a:lnTo>
                  <a:pt x="1164480" y="1245971"/>
                </a:lnTo>
                <a:lnTo>
                  <a:pt x="1155223" y="1258668"/>
                </a:lnTo>
                <a:lnTo>
                  <a:pt x="1145967" y="1270573"/>
                </a:lnTo>
                <a:lnTo>
                  <a:pt x="1136181" y="1282741"/>
                </a:lnTo>
                <a:lnTo>
                  <a:pt x="1126396" y="1294646"/>
                </a:lnTo>
                <a:lnTo>
                  <a:pt x="1116081" y="1306021"/>
                </a:lnTo>
                <a:lnTo>
                  <a:pt x="1105502" y="1317396"/>
                </a:lnTo>
                <a:lnTo>
                  <a:pt x="1094923" y="1328242"/>
                </a:lnTo>
                <a:lnTo>
                  <a:pt x="1083815" y="1339088"/>
                </a:lnTo>
                <a:lnTo>
                  <a:pt x="1072707" y="1349669"/>
                </a:lnTo>
                <a:lnTo>
                  <a:pt x="1061071" y="1359722"/>
                </a:lnTo>
                <a:lnTo>
                  <a:pt x="1049169" y="1369774"/>
                </a:lnTo>
                <a:lnTo>
                  <a:pt x="1037268" y="1379297"/>
                </a:lnTo>
                <a:lnTo>
                  <a:pt x="1025102" y="1388821"/>
                </a:lnTo>
                <a:lnTo>
                  <a:pt x="1012407" y="1397815"/>
                </a:lnTo>
                <a:lnTo>
                  <a:pt x="999977" y="1406809"/>
                </a:lnTo>
                <a:lnTo>
                  <a:pt x="987018" y="1415010"/>
                </a:lnTo>
                <a:lnTo>
                  <a:pt x="973794" y="1423211"/>
                </a:lnTo>
                <a:lnTo>
                  <a:pt x="960570" y="1431147"/>
                </a:lnTo>
                <a:lnTo>
                  <a:pt x="947082" y="1438554"/>
                </a:lnTo>
                <a:lnTo>
                  <a:pt x="933330" y="1445961"/>
                </a:lnTo>
                <a:lnTo>
                  <a:pt x="919313" y="1452839"/>
                </a:lnTo>
                <a:lnTo>
                  <a:pt x="905295" y="1459452"/>
                </a:lnTo>
                <a:lnTo>
                  <a:pt x="891014" y="1465801"/>
                </a:lnTo>
                <a:lnTo>
                  <a:pt x="876468" y="1471621"/>
                </a:lnTo>
                <a:lnTo>
                  <a:pt x="861657" y="1477176"/>
                </a:lnTo>
                <a:lnTo>
                  <a:pt x="847111" y="1482467"/>
                </a:lnTo>
                <a:lnTo>
                  <a:pt x="832036" y="1487493"/>
                </a:lnTo>
                <a:lnTo>
                  <a:pt x="816961" y="1491726"/>
                </a:lnTo>
                <a:lnTo>
                  <a:pt x="801622" y="1495958"/>
                </a:lnTo>
                <a:lnTo>
                  <a:pt x="786018" y="1499926"/>
                </a:lnTo>
                <a:lnTo>
                  <a:pt x="770678" y="1503101"/>
                </a:lnTo>
                <a:lnTo>
                  <a:pt x="755074" y="1506275"/>
                </a:lnTo>
                <a:lnTo>
                  <a:pt x="739206" y="1508656"/>
                </a:lnTo>
                <a:lnTo>
                  <a:pt x="723073" y="1511037"/>
                </a:lnTo>
                <a:lnTo>
                  <a:pt x="706940" y="1512889"/>
                </a:lnTo>
                <a:lnTo>
                  <a:pt x="690542" y="1514211"/>
                </a:lnTo>
                <a:lnTo>
                  <a:pt x="674409" y="1515270"/>
                </a:lnTo>
                <a:lnTo>
                  <a:pt x="658012" y="1515799"/>
                </a:lnTo>
                <a:lnTo>
                  <a:pt x="641615" y="1516063"/>
                </a:lnTo>
                <a:lnTo>
                  <a:pt x="624953" y="1515799"/>
                </a:lnTo>
                <a:lnTo>
                  <a:pt x="608555" y="1515270"/>
                </a:lnTo>
                <a:lnTo>
                  <a:pt x="592158" y="1514211"/>
                </a:lnTo>
                <a:lnTo>
                  <a:pt x="575761" y="1512889"/>
                </a:lnTo>
                <a:lnTo>
                  <a:pt x="559628" y="1511037"/>
                </a:lnTo>
                <a:lnTo>
                  <a:pt x="543759" y="1508656"/>
                </a:lnTo>
                <a:lnTo>
                  <a:pt x="527891" y="1506275"/>
                </a:lnTo>
                <a:lnTo>
                  <a:pt x="512287" y="1503101"/>
                </a:lnTo>
                <a:lnTo>
                  <a:pt x="496683" y="1499926"/>
                </a:lnTo>
                <a:lnTo>
                  <a:pt x="481079" y="1495958"/>
                </a:lnTo>
                <a:lnTo>
                  <a:pt x="465739" y="1491726"/>
                </a:lnTo>
                <a:lnTo>
                  <a:pt x="450929" y="1487493"/>
                </a:lnTo>
                <a:lnTo>
                  <a:pt x="435854" y="1482467"/>
                </a:lnTo>
                <a:lnTo>
                  <a:pt x="421043" y="1477176"/>
                </a:lnTo>
                <a:lnTo>
                  <a:pt x="406233" y="1471621"/>
                </a:lnTo>
                <a:lnTo>
                  <a:pt x="391687" y="1465801"/>
                </a:lnTo>
                <a:lnTo>
                  <a:pt x="377669" y="1459452"/>
                </a:lnTo>
                <a:lnTo>
                  <a:pt x="363388" y="1452839"/>
                </a:lnTo>
                <a:lnTo>
                  <a:pt x="349371" y="1445961"/>
                </a:lnTo>
                <a:lnTo>
                  <a:pt x="335618" y="1438554"/>
                </a:lnTo>
                <a:lnTo>
                  <a:pt x="322394" y="1431147"/>
                </a:lnTo>
                <a:lnTo>
                  <a:pt x="308906" y="1423211"/>
                </a:lnTo>
                <a:lnTo>
                  <a:pt x="295682" y="1415010"/>
                </a:lnTo>
                <a:lnTo>
                  <a:pt x="282988" y="1406809"/>
                </a:lnTo>
                <a:lnTo>
                  <a:pt x="270293" y="1397815"/>
                </a:lnTo>
                <a:lnTo>
                  <a:pt x="257598" y="1388821"/>
                </a:lnTo>
                <a:lnTo>
                  <a:pt x="245697" y="1379297"/>
                </a:lnTo>
                <a:lnTo>
                  <a:pt x="233531" y="1369774"/>
                </a:lnTo>
                <a:lnTo>
                  <a:pt x="221630" y="1359722"/>
                </a:lnTo>
                <a:lnTo>
                  <a:pt x="210257" y="1349669"/>
                </a:lnTo>
                <a:lnTo>
                  <a:pt x="198885" y="1339088"/>
                </a:lnTo>
                <a:lnTo>
                  <a:pt x="188041" y="1328242"/>
                </a:lnTo>
                <a:lnTo>
                  <a:pt x="177198" y="1317396"/>
                </a:lnTo>
                <a:lnTo>
                  <a:pt x="166619" y="1306021"/>
                </a:lnTo>
                <a:lnTo>
                  <a:pt x="156569" y="1294646"/>
                </a:lnTo>
                <a:lnTo>
                  <a:pt x="146519" y="1282741"/>
                </a:lnTo>
                <a:lnTo>
                  <a:pt x="136998" y="1270573"/>
                </a:lnTo>
                <a:lnTo>
                  <a:pt x="127477" y="1258668"/>
                </a:lnTo>
                <a:lnTo>
                  <a:pt x="118485" y="1245971"/>
                </a:lnTo>
                <a:lnTo>
                  <a:pt x="109493" y="1233273"/>
                </a:lnTo>
                <a:lnTo>
                  <a:pt x="101294" y="1220575"/>
                </a:lnTo>
                <a:lnTo>
                  <a:pt x="92831" y="1207348"/>
                </a:lnTo>
                <a:lnTo>
                  <a:pt x="85161" y="1193857"/>
                </a:lnTo>
                <a:lnTo>
                  <a:pt x="77756" y="1180365"/>
                </a:lnTo>
                <a:lnTo>
                  <a:pt x="70350" y="1166874"/>
                </a:lnTo>
                <a:lnTo>
                  <a:pt x="63474" y="1152854"/>
                </a:lnTo>
                <a:lnTo>
                  <a:pt x="56862" y="1138569"/>
                </a:lnTo>
                <a:lnTo>
                  <a:pt x="50515" y="1124284"/>
                </a:lnTo>
                <a:lnTo>
                  <a:pt x="44696" y="1109999"/>
                </a:lnTo>
                <a:lnTo>
                  <a:pt x="39142" y="1095184"/>
                </a:lnTo>
                <a:lnTo>
                  <a:pt x="33853" y="1080370"/>
                </a:lnTo>
                <a:lnTo>
                  <a:pt x="29092" y="1065292"/>
                </a:lnTo>
                <a:lnTo>
                  <a:pt x="24596" y="1050478"/>
                </a:lnTo>
                <a:lnTo>
                  <a:pt x="20365" y="1035134"/>
                </a:lnTo>
                <a:lnTo>
                  <a:pt x="16398" y="1019527"/>
                </a:lnTo>
                <a:lnTo>
                  <a:pt x="13224" y="1003919"/>
                </a:lnTo>
                <a:lnTo>
                  <a:pt x="10315" y="988311"/>
                </a:lnTo>
                <a:lnTo>
                  <a:pt x="7670" y="972439"/>
                </a:lnTo>
                <a:lnTo>
                  <a:pt x="5290" y="956302"/>
                </a:lnTo>
                <a:lnTo>
                  <a:pt x="3703" y="940430"/>
                </a:lnTo>
                <a:lnTo>
                  <a:pt x="2116" y="924293"/>
                </a:lnTo>
                <a:lnTo>
                  <a:pt x="1058" y="907892"/>
                </a:lnTo>
                <a:lnTo>
                  <a:pt x="529" y="891226"/>
                </a:lnTo>
                <a:lnTo>
                  <a:pt x="0" y="874825"/>
                </a:lnTo>
                <a:lnTo>
                  <a:pt x="529" y="858953"/>
                </a:lnTo>
                <a:lnTo>
                  <a:pt x="1058" y="843345"/>
                </a:lnTo>
                <a:lnTo>
                  <a:pt x="1852" y="828266"/>
                </a:lnTo>
                <a:lnTo>
                  <a:pt x="3174" y="812923"/>
                </a:lnTo>
                <a:lnTo>
                  <a:pt x="4761" y="797580"/>
                </a:lnTo>
                <a:lnTo>
                  <a:pt x="6877" y="782237"/>
                </a:lnTo>
                <a:lnTo>
                  <a:pt x="9257" y="767158"/>
                </a:lnTo>
                <a:lnTo>
                  <a:pt x="11902" y="752609"/>
                </a:lnTo>
                <a:lnTo>
                  <a:pt x="14811" y="737795"/>
                </a:lnTo>
                <a:lnTo>
                  <a:pt x="18249" y="722980"/>
                </a:lnTo>
                <a:lnTo>
                  <a:pt x="21952" y="708431"/>
                </a:lnTo>
                <a:lnTo>
                  <a:pt x="25919" y="693881"/>
                </a:lnTo>
                <a:lnTo>
                  <a:pt x="30415" y="679861"/>
                </a:lnTo>
                <a:lnTo>
                  <a:pt x="34911" y="665840"/>
                </a:lnTo>
                <a:lnTo>
                  <a:pt x="40200" y="651820"/>
                </a:lnTo>
                <a:lnTo>
                  <a:pt x="45225" y="637799"/>
                </a:lnTo>
                <a:lnTo>
                  <a:pt x="50779" y="624308"/>
                </a:lnTo>
                <a:lnTo>
                  <a:pt x="56862" y="610817"/>
                </a:lnTo>
                <a:lnTo>
                  <a:pt x="63210" y="597325"/>
                </a:lnTo>
                <a:lnTo>
                  <a:pt x="69557" y="584363"/>
                </a:lnTo>
                <a:lnTo>
                  <a:pt x="76433" y="571401"/>
                </a:lnTo>
                <a:lnTo>
                  <a:pt x="83574" y="558438"/>
                </a:lnTo>
                <a:lnTo>
                  <a:pt x="90715" y="546005"/>
                </a:lnTo>
                <a:lnTo>
                  <a:pt x="98649" y="533572"/>
                </a:lnTo>
                <a:lnTo>
                  <a:pt x="106319" y="521139"/>
                </a:lnTo>
                <a:lnTo>
                  <a:pt x="114782" y="509234"/>
                </a:lnTo>
                <a:lnTo>
                  <a:pt x="122981" y="497330"/>
                </a:lnTo>
                <a:lnTo>
                  <a:pt x="131973" y="485691"/>
                </a:lnTo>
                <a:lnTo>
                  <a:pt x="140701" y="474315"/>
                </a:lnTo>
                <a:lnTo>
                  <a:pt x="149693" y="462940"/>
                </a:lnTo>
                <a:lnTo>
                  <a:pt x="159478" y="451830"/>
                </a:lnTo>
                <a:lnTo>
                  <a:pt x="169264" y="441248"/>
                </a:lnTo>
                <a:lnTo>
                  <a:pt x="179049" y="430402"/>
                </a:lnTo>
                <a:lnTo>
                  <a:pt x="189364" y="420350"/>
                </a:lnTo>
                <a:lnTo>
                  <a:pt x="199678" y="410033"/>
                </a:lnTo>
                <a:lnTo>
                  <a:pt x="210522" y="400245"/>
                </a:lnTo>
                <a:lnTo>
                  <a:pt x="221101" y="390457"/>
                </a:lnTo>
                <a:lnTo>
                  <a:pt x="232209" y="381198"/>
                </a:lnTo>
                <a:lnTo>
                  <a:pt x="243317" y="371940"/>
                </a:lnTo>
                <a:lnTo>
                  <a:pt x="254953" y="363210"/>
                </a:lnTo>
                <a:lnTo>
                  <a:pt x="266855" y="354216"/>
                </a:lnTo>
                <a:lnTo>
                  <a:pt x="278492" y="346015"/>
                </a:lnTo>
                <a:lnTo>
                  <a:pt x="290922" y="337814"/>
                </a:lnTo>
                <a:lnTo>
                  <a:pt x="303088" y="330143"/>
                </a:lnTo>
                <a:lnTo>
                  <a:pt x="315518" y="322471"/>
                </a:lnTo>
                <a:lnTo>
                  <a:pt x="328213" y="315064"/>
                </a:lnTo>
                <a:lnTo>
                  <a:pt x="341172" y="308186"/>
                </a:lnTo>
                <a:lnTo>
                  <a:pt x="354131" y="301308"/>
                </a:lnTo>
                <a:lnTo>
                  <a:pt x="367355" y="294959"/>
                </a:lnTo>
                <a:lnTo>
                  <a:pt x="380843" y="288875"/>
                </a:lnTo>
                <a:lnTo>
                  <a:pt x="394331" y="282790"/>
                </a:lnTo>
                <a:lnTo>
                  <a:pt x="407819" y="277500"/>
                </a:lnTo>
                <a:lnTo>
                  <a:pt x="421837" y="272209"/>
                </a:lnTo>
                <a:lnTo>
                  <a:pt x="435854" y="267447"/>
                </a:lnTo>
                <a:lnTo>
                  <a:pt x="449871" y="262686"/>
                </a:lnTo>
                <a:lnTo>
                  <a:pt x="464153" y="258453"/>
                </a:lnTo>
                <a:lnTo>
                  <a:pt x="478699" y="254485"/>
                </a:lnTo>
                <a:lnTo>
                  <a:pt x="493245" y="251046"/>
                </a:lnTo>
                <a:lnTo>
                  <a:pt x="508055" y="247607"/>
                </a:lnTo>
                <a:lnTo>
                  <a:pt x="522601" y="244433"/>
                </a:lnTo>
                <a:lnTo>
                  <a:pt x="537676" y="242052"/>
                </a:lnTo>
                <a:lnTo>
                  <a:pt x="552751" y="239671"/>
                </a:lnTo>
                <a:lnTo>
                  <a:pt x="567826" y="237819"/>
                </a:lnTo>
                <a:lnTo>
                  <a:pt x="583166" y="236232"/>
                </a:lnTo>
                <a:lnTo>
                  <a:pt x="583166" y="116926"/>
                </a:lnTo>
                <a:lnTo>
                  <a:pt x="524717" y="116926"/>
                </a:lnTo>
                <a:lnTo>
                  <a:pt x="52471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1158" y="4042442"/>
            <a:ext cx="1988045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  <a:sym typeface="Calibri" panose="020F0502020204030204" pitchFamily="34" charset="0"/>
              </a:rPr>
              <a:t>视觉传感层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Visual Sensor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68544" y="4042442"/>
            <a:ext cx="2032929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  <a:sym typeface="Calibri" panose="020F0502020204030204" pitchFamily="34" charset="0"/>
              </a:rPr>
              <a:t>决策规划层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Motion Planning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04156" y="4042442"/>
            <a:ext cx="2699778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  <a:sym typeface="Calibri" panose="020F0502020204030204" pitchFamily="34" charset="0"/>
              </a:rPr>
              <a:t>传输控制层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Transmission</a:t>
            </a:r>
            <a:r>
              <a:rPr kumimoji="0" lang="en-US" altLang="zh-CN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Contro</a:t>
            </a:r>
            <a:r>
              <a:rPr lang="en-US" altLang="zh-CN" dirty="0" smtClean="0">
                <a:solidFill>
                  <a:prstClr val="black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27012" y="4050336"/>
            <a:ext cx="2803974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  <a:sym typeface="Calibri" panose="020F0502020204030204" pitchFamily="34" charset="0"/>
              </a:rPr>
              <a:t>反馈执行层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Feedback &amp; Executive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9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13" b="15221"/>
          <a:stretch/>
        </p:blipFill>
        <p:spPr>
          <a:xfrm>
            <a:off x="0" y="0"/>
            <a:ext cx="12194792" cy="60248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302903" y="27641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视觉传感层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504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59762" y="1459095"/>
            <a:ext cx="7718205" cy="3737172"/>
            <a:chOff x="2645399" y="1169510"/>
            <a:chExt cx="7718205" cy="373717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5399" y="1169510"/>
              <a:ext cx="7718205" cy="373717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797253" y="3983352"/>
              <a:ext cx="19367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Kinect</a:t>
              </a:r>
              <a:endParaRPr lang="zh-CN" alt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059272" cy="51027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795" y="1148256"/>
            <a:ext cx="11149205" cy="57097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3410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10350"/>
            <a:ext cx="12192000" cy="34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05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14079</TotalTime>
  <Words>165</Words>
  <Application>Microsoft Office PowerPoint</Application>
  <PresentationFormat>宽屏</PresentationFormat>
  <Paragraphs>63</Paragraphs>
  <Slides>23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方正兰亭超细黑简体</vt:lpstr>
      <vt:lpstr>方正正黑简体</vt:lpstr>
      <vt:lpstr>方正综艺简体</vt:lpstr>
      <vt:lpstr>汉仪长仿宋体</vt:lpstr>
      <vt:lpstr>黑体</vt:lpstr>
      <vt:lpstr>华文行楷</vt:lpstr>
      <vt:lpstr>华文琥珀</vt:lpstr>
      <vt:lpstr>华文隶书</vt:lpstr>
      <vt:lpstr>华文新魏</vt:lpstr>
      <vt:lpstr>华文中宋</vt:lpstr>
      <vt:lpstr>楷体</vt:lpstr>
      <vt:lpstr>宋体</vt:lpstr>
      <vt:lpstr>微软雅黑</vt:lpstr>
      <vt:lpstr>幼圆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tukuppt</dc:subject>
  <dc:creator>www.tukuppt.com</dc:creator>
  <cp:keywords>tukuppt</cp:keywords>
  <cp:lastModifiedBy>JiangJingwen</cp:lastModifiedBy>
  <cp:revision>58</cp:revision>
  <dcterms:created xsi:type="dcterms:W3CDTF">2014-08-08T03:06:53Z</dcterms:created>
  <dcterms:modified xsi:type="dcterms:W3CDTF">2019-03-15T05:35:09Z</dcterms:modified>
</cp:coreProperties>
</file>